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97" d="100"/>
          <a:sy n="97" d="100"/>
        </p:scale>
        <p:origin x="298" y="7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ru-RU"/>
  <c:roundedCorners val="1"/>
  <c:style val="2"/>
  <c:chart>
    <c:title>
      <c:tx>
        <c:rich>
          <a:bodyPr/>
          <a:lstStyle/>
          <a:p>
            <a:r>
              <a:rPr lang="ru-RU" sz="1800" b="0">
                <a:solidFill>
                  <a:srgbClr val="201B48"/>
                </a:solidFill>
                <a:latin typeface="Unbounded"/>
                <a:ea typeface="Unbounded"/>
                <a:cs typeface="Unbounded"/>
              </a:rPr>
              <a:t>Название диаграммы</a:t>
            </a:r>
          </a:p>
        </c:rich>
      </c:tx>
      <c:overlay val="0"/>
    </c:title>
    <c:autoTitleDeleted val="0"/>
    <c:plotArea>
      <c:layout/>
      <c:barChart>
        <c:barDir val="col"/>
        <c:grouping val="clustered"/>
        <c:varyColors val="0"/>
        <c:ser>
          <c:idx val="0"/>
          <c:order val="0"/>
          <c:tx>
            <c:v>Ряд 1</c:v>
          </c:tx>
          <c:spPr>
            <a:solidFill>
              <a:srgbClr val="9644F6"/>
            </a:solidFill>
          </c:spPr>
          <c:invertIfNegative val="1"/>
          <c:cat>
            <c:strRef>
              <c:f>'Chart Data'!$A$2:$A$5</c:f>
              <c:strCache>
                <c:ptCount val="4"/>
                <c:pt idx="0">
                  <c:v>Категория 1</c:v>
                </c:pt>
                <c:pt idx="1">
                  <c:v>Категория 2</c:v>
                </c:pt>
                <c:pt idx="2">
                  <c:v>Категория 3</c:v>
                </c:pt>
                <c:pt idx="3">
                  <c:v>Категория 4</c:v>
                </c:pt>
              </c:strCache>
            </c:strRef>
          </c:cat>
          <c:val>
            <c:numRef>
              <c:f>'Chart Data'!$B$2:$B$5</c:f>
              <c:numCache>
                <c:formatCode>0</c:formatCode>
                <c:ptCount val="4"/>
                <c:pt idx="0">
                  <c:v>4.3</c:v>
                </c:pt>
                <c:pt idx="1">
                  <c:v>2.5</c:v>
                </c:pt>
                <c:pt idx="2">
                  <c:v>3.5</c:v>
                </c:pt>
                <c:pt idx="3">
                  <c:v>4.5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42D-457B-82FD-A83BD10FF785}"/>
            </c:ext>
          </c:extLst>
        </c:ser>
        <c:ser>
          <c:idx val="1"/>
          <c:order val="1"/>
          <c:tx>
            <c:v>Ряд 2</c:v>
          </c:tx>
          <c:spPr>
            <a:solidFill>
              <a:srgbClr val="0CF0DF"/>
            </a:solidFill>
          </c:spPr>
          <c:invertIfNegative val="1"/>
          <c:cat>
            <c:strRef>
              <c:f>'Chart Data'!$C$2:$C$5</c:f>
              <c:strCache>
                <c:ptCount val="4"/>
                <c:pt idx="0">
                  <c:v>Категория 1</c:v>
                </c:pt>
                <c:pt idx="1">
                  <c:v>Категория 2</c:v>
                </c:pt>
                <c:pt idx="2">
                  <c:v>Категория 3</c:v>
                </c:pt>
                <c:pt idx="3">
                  <c:v>Категория 4</c:v>
                </c:pt>
              </c:strCache>
            </c:strRef>
          </c:cat>
          <c:val>
            <c:numRef>
              <c:f>'Chart Data'!$D$2:$D$5</c:f>
              <c:numCache>
                <c:formatCode>0</c:formatCode>
                <c:ptCount val="4"/>
                <c:pt idx="0">
                  <c:v>2.4</c:v>
                </c:pt>
                <c:pt idx="1">
                  <c:v>4.4000000000000004</c:v>
                </c:pt>
                <c:pt idx="2">
                  <c:v>1.8</c:v>
                </c:pt>
                <c:pt idx="3">
                  <c:v>2.8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42D-457B-82FD-A83BD10FF785}"/>
            </c:ext>
          </c:extLst>
        </c:ser>
        <c:ser>
          <c:idx val="2"/>
          <c:order val="2"/>
          <c:tx>
            <c:v>Ряд 3</c:v>
          </c:tx>
          <c:spPr>
            <a:solidFill>
              <a:srgbClr val="282252"/>
            </a:solidFill>
          </c:spPr>
          <c:invertIfNegative val="1"/>
          <c:cat>
            <c:strRef>
              <c:f>'Chart Data'!$E$2:$E$5</c:f>
              <c:strCache>
                <c:ptCount val="4"/>
                <c:pt idx="0">
                  <c:v>Категория 1</c:v>
                </c:pt>
                <c:pt idx="1">
                  <c:v>Категория 2</c:v>
                </c:pt>
                <c:pt idx="2">
                  <c:v>Категория 3</c:v>
                </c:pt>
                <c:pt idx="3">
                  <c:v>Категория 4</c:v>
                </c:pt>
              </c:strCache>
            </c:strRef>
          </c:cat>
          <c:val>
            <c:numRef>
              <c:f>'Chart Data'!$F$2:$F$5</c:f>
              <c:numCache>
                <c:formatCode>0</c:formatCode>
                <c:ptCount val="4"/>
                <c:pt idx="0">
                  <c:v>2</c:v>
                </c:pt>
                <c:pt idx="1">
                  <c:v>2</c:v>
                </c:pt>
                <c:pt idx="2">
                  <c:v>3</c:v>
                </c:pt>
                <c:pt idx="3">
                  <c:v>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C42D-457B-82FD-A83BD10FF785}"/>
            </c:ext>
          </c:extLst>
        </c:ser>
        <c:dLbls>
          <c:showLegendKey val="0"/>
          <c:showVal val="0"/>
          <c:showCatName val="0"/>
          <c:showSerName val="0"/>
          <c:showPercent val="0"/>
          <c:showBubbleSize val="0"/>
        </c:dLbls>
        <c:gapWidth val="7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8D5EE"/>
            </a:solidFill>
            <a:prstDash val="solid"/>
          </a:ln>
        </c:spPr>
        <c:txPr>
          <a:bodyPr anchorCtr="1"/>
          <a:lstStyle/>
          <a:p>
            <a:pPr>
              <a:defRPr sz="1050">
                <a:solidFill>
                  <a:srgbClr val="201B48"/>
                </a:solidFill>
                <a:latin typeface="Montserrat"/>
                <a:ea typeface="Montserrat"/>
                <a:cs typeface="Montserrat"/>
              </a:defRPr>
            </a:pPr>
            <a:endParaRPr lang="ru-RU"/>
          </a:p>
        </c:txPr>
        <c:crossAx val="48672768"/>
        <c:crosses val="autoZero"/>
        <c:auto val="1"/>
        <c:lblAlgn val="ctr"/>
        <c:lblOffset val="100"/>
        <c:noMultiLvlLbl val="1"/>
      </c:catAx>
      <c:valAx>
        <c:axId val="48672768"/>
        <c:scaling>
          <c:orientation val="minMax"/>
          <c:max val="6"/>
          <c:min val="0"/>
        </c:scaling>
        <c:delete val="0"/>
        <c:axPos val="l"/>
        <c:majorGridlines>
          <c:spPr>
            <a:ln w="9525">
              <a:solidFill>
                <a:srgbClr val="D8D5EE"/>
              </a:solidFill>
              <a:prstDash val="solid"/>
            </a:ln>
          </c:spPr>
        </c:majorGridlines>
        <c:numFmt formatCode="0" sourceLinked="1"/>
        <c:majorTickMark val="none"/>
        <c:minorTickMark val="none"/>
        <c:tickLblPos val="nextTo"/>
        <c:spPr>
          <a:ln w="0">
            <a:noFill/>
          </a:ln>
        </c:spPr>
        <c:txPr>
          <a:bodyPr anchorCtr="1"/>
          <a:lstStyle/>
          <a:p>
            <a:pPr>
              <a:defRPr sz="1050">
                <a:solidFill>
                  <a:srgbClr val="201B48"/>
                </a:solidFill>
                <a:latin typeface="Montserrat"/>
                <a:ea typeface="Montserrat"/>
                <a:cs typeface="Montserrat"/>
              </a:defRPr>
            </a:pPr>
            <a:endParaRPr lang="ru-RU"/>
          </a:p>
        </c:txPr>
        <c:crossAx val="48650112"/>
        <c:crosses val="autoZero"/>
        <c:crossBetween val="between"/>
        <c:majorUnit val="1"/>
      </c:valAx>
      <c:spPr>
        <a:solidFill>
          <a:srgbClr val="F7F5FF"/>
        </a:solidFill>
        <a:ln w="0">
          <a:noFill/>
        </a:ln>
      </c:spPr>
    </c:plotArea>
    <c:legend>
      <c:legendPos val="b"/>
      <c:overlay val="0"/>
      <c:spPr>
        <a:noFill/>
        <a:ln w="0">
          <a:noFill/>
        </a:ln>
      </c:spPr>
      <c:txPr>
        <a:bodyPr anchorCtr="1"/>
        <a:lstStyle/>
        <a:p>
          <a:pPr>
            <a:defRPr sz="1125">
              <a:solidFill>
                <a:srgbClr val="201B48"/>
              </a:solidFill>
              <a:latin typeface="Montserrat"/>
              <a:ea typeface="Montserrat"/>
              <a:cs typeface="Montserrat"/>
            </a:defRPr>
          </a:pPr>
          <a:endParaRPr lang="ru-RU"/>
        </a:p>
      </c:txPr>
    </c:legend>
    <c:plotVisOnly val="1"/>
    <c:dispBlanksAs val="zero"/>
    <c:showDLblsOverMax val="1"/>
  </c:chart>
  <c:spPr>
    <a:solidFill>
      <a:srgbClr val="F7F5FF"/>
    </a:solidFill>
    <a:ln w="0">
      <a:noFill/>
    </a:ln>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ru-RU"/>
  <c:roundedCorners val="1"/>
  <c:style val="2"/>
  <c:chart>
    <c:title>
      <c:tx>
        <c:rich>
          <a:bodyPr/>
          <a:lstStyle/>
          <a:p>
            <a:r>
              <a:rPr lang="ru-RU" sz="1800" b="0">
                <a:solidFill>
                  <a:srgbClr val="FFFFFF"/>
                </a:solidFill>
                <a:latin typeface="Unbounded"/>
                <a:ea typeface="Unbounded"/>
                <a:cs typeface="Unbounded"/>
              </a:rPr>
              <a:t>Название диаграммы</a:t>
            </a:r>
          </a:p>
        </c:rich>
      </c:tx>
      <c:overlay val="0"/>
    </c:title>
    <c:autoTitleDeleted val="0"/>
    <c:plotArea>
      <c:layout/>
      <c:barChart>
        <c:barDir val="col"/>
        <c:grouping val="clustered"/>
        <c:varyColors val="0"/>
        <c:ser>
          <c:idx val="0"/>
          <c:order val="0"/>
          <c:tx>
            <c:v>Ряд 1</c:v>
          </c:tx>
          <c:spPr>
            <a:solidFill>
              <a:srgbClr val="9644F6"/>
            </a:solidFill>
          </c:spPr>
          <c:invertIfNegative val="1"/>
          <c:cat>
            <c:strRef>
              <c:f>'Chart Data'!$A$2:$A$5</c:f>
              <c:strCache>
                <c:ptCount val="4"/>
                <c:pt idx="0">
                  <c:v>Категория 1</c:v>
                </c:pt>
                <c:pt idx="1">
                  <c:v>Категория 2</c:v>
                </c:pt>
                <c:pt idx="2">
                  <c:v>Категория 3</c:v>
                </c:pt>
                <c:pt idx="3">
                  <c:v>Категория 4</c:v>
                </c:pt>
              </c:strCache>
            </c:strRef>
          </c:cat>
          <c:val>
            <c:numRef>
              <c:f>'Chart Data'!$B$2:$B$5</c:f>
              <c:numCache>
                <c:formatCode>0</c:formatCode>
                <c:ptCount val="4"/>
                <c:pt idx="0">
                  <c:v>4.3</c:v>
                </c:pt>
                <c:pt idx="1">
                  <c:v>2.5</c:v>
                </c:pt>
                <c:pt idx="2">
                  <c:v>3.5</c:v>
                </c:pt>
                <c:pt idx="3">
                  <c:v>4.5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665-4C82-AE36-8DD2502AFA1E}"/>
            </c:ext>
          </c:extLst>
        </c:ser>
        <c:ser>
          <c:idx val="1"/>
          <c:order val="1"/>
          <c:tx>
            <c:v>Ряд 2</c:v>
          </c:tx>
          <c:spPr>
            <a:solidFill>
              <a:srgbClr val="0CF0DF"/>
            </a:solidFill>
          </c:spPr>
          <c:invertIfNegative val="1"/>
          <c:cat>
            <c:strRef>
              <c:f>'Chart Data'!$C$2:$C$5</c:f>
              <c:strCache>
                <c:ptCount val="4"/>
                <c:pt idx="0">
                  <c:v>Категория 1</c:v>
                </c:pt>
                <c:pt idx="1">
                  <c:v>Категория 2</c:v>
                </c:pt>
                <c:pt idx="2">
                  <c:v>Категория 3</c:v>
                </c:pt>
                <c:pt idx="3">
                  <c:v>Категория 4</c:v>
                </c:pt>
              </c:strCache>
            </c:strRef>
          </c:cat>
          <c:val>
            <c:numRef>
              <c:f>'Chart Data'!$D$2:$D$5</c:f>
              <c:numCache>
                <c:formatCode>0</c:formatCode>
                <c:ptCount val="4"/>
                <c:pt idx="0">
                  <c:v>2.4</c:v>
                </c:pt>
                <c:pt idx="1">
                  <c:v>4.4000000000000004</c:v>
                </c:pt>
                <c:pt idx="2">
                  <c:v>1.8</c:v>
                </c:pt>
                <c:pt idx="3">
                  <c:v>2.8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C665-4C82-AE36-8DD2502AFA1E}"/>
            </c:ext>
          </c:extLst>
        </c:ser>
        <c:ser>
          <c:idx val="2"/>
          <c:order val="2"/>
          <c:tx>
            <c:v>Ряд 3</c:v>
          </c:tx>
          <c:spPr>
            <a:solidFill>
              <a:srgbClr val="FFFFFF"/>
            </a:solidFill>
          </c:spPr>
          <c:invertIfNegative val="1"/>
          <c:cat>
            <c:strRef>
              <c:f>'Chart Data'!$E$2:$E$5</c:f>
              <c:strCache>
                <c:ptCount val="4"/>
                <c:pt idx="0">
                  <c:v>Категория 1</c:v>
                </c:pt>
                <c:pt idx="1">
                  <c:v>Категория 2</c:v>
                </c:pt>
                <c:pt idx="2">
                  <c:v>Категория 3</c:v>
                </c:pt>
                <c:pt idx="3">
                  <c:v>Категория 4</c:v>
                </c:pt>
              </c:strCache>
            </c:strRef>
          </c:cat>
          <c:val>
            <c:numRef>
              <c:f>'Chart Data'!$F$2:$F$5</c:f>
              <c:numCache>
                <c:formatCode>0</c:formatCode>
                <c:ptCount val="4"/>
                <c:pt idx="0">
                  <c:v>2</c:v>
                </c:pt>
                <c:pt idx="1">
                  <c:v>2</c:v>
                </c:pt>
                <c:pt idx="2">
                  <c:v>3</c:v>
                </c:pt>
                <c:pt idx="3">
                  <c:v>5</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C665-4C82-AE36-8DD2502AFA1E}"/>
            </c:ext>
          </c:extLst>
        </c:ser>
        <c:dLbls>
          <c:showLegendKey val="0"/>
          <c:showVal val="0"/>
          <c:showCatName val="0"/>
          <c:showSerName val="0"/>
          <c:showPercent val="0"/>
          <c:showBubbleSize val="0"/>
        </c:dLbls>
        <c:gapWidth val="7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FFFFFF">
                <a:alpha val="28000"/>
              </a:srgbClr>
            </a:solidFill>
            <a:prstDash val="solid"/>
          </a:ln>
        </c:spPr>
        <c:txPr>
          <a:bodyPr anchorCtr="1"/>
          <a:lstStyle/>
          <a:p>
            <a:pPr>
              <a:defRPr sz="1050">
                <a:solidFill>
                  <a:srgbClr val="FFFFFF"/>
                </a:solidFill>
                <a:latin typeface="Montserrat"/>
                <a:ea typeface="Montserrat"/>
                <a:cs typeface="Montserrat"/>
              </a:defRPr>
            </a:pPr>
            <a:endParaRPr lang="ru-RU"/>
          </a:p>
        </c:txPr>
        <c:crossAx val="48672768"/>
        <c:crosses val="autoZero"/>
        <c:auto val="1"/>
        <c:lblAlgn val="ctr"/>
        <c:lblOffset val="100"/>
        <c:noMultiLvlLbl val="1"/>
      </c:catAx>
      <c:valAx>
        <c:axId val="48672768"/>
        <c:scaling>
          <c:orientation val="minMax"/>
          <c:max val="6"/>
          <c:min val="0"/>
        </c:scaling>
        <c:delete val="0"/>
        <c:axPos val="l"/>
        <c:majorGridlines>
          <c:spPr>
            <a:ln w="9525">
              <a:solidFill>
                <a:srgbClr val="FFFFFF">
                  <a:alpha val="28000"/>
                </a:srgbClr>
              </a:solidFill>
              <a:prstDash val="solid"/>
            </a:ln>
          </c:spPr>
        </c:majorGridlines>
        <c:numFmt formatCode="0" sourceLinked="1"/>
        <c:majorTickMark val="none"/>
        <c:minorTickMark val="none"/>
        <c:tickLblPos val="nextTo"/>
        <c:spPr>
          <a:ln w="0">
            <a:noFill/>
          </a:ln>
        </c:spPr>
        <c:txPr>
          <a:bodyPr anchorCtr="1"/>
          <a:lstStyle/>
          <a:p>
            <a:pPr>
              <a:defRPr sz="1050">
                <a:solidFill>
                  <a:srgbClr val="FFFFFF"/>
                </a:solidFill>
                <a:latin typeface="Montserrat"/>
                <a:ea typeface="Montserrat"/>
                <a:cs typeface="Montserrat"/>
              </a:defRPr>
            </a:pPr>
            <a:endParaRPr lang="ru-RU"/>
          </a:p>
        </c:txPr>
        <c:crossAx val="48650112"/>
        <c:crosses val="autoZero"/>
        <c:crossBetween val="between"/>
        <c:majorUnit val="1"/>
      </c:valAx>
      <c:spPr>
        <a:solidFill>
          <a:srgbClr val="282252"/>
        </a:solidFill>
        <a:ln w="0">
          <a:noFill/>
        </a:ln>
      </c:spPr>
    </c:plotArea>
    <c:legend>
      <c:legendPos val="b"/>
      <c:overlay val="0"/>
      <c:spPr>
        <a:noFill/>
        <a:ln w="0">
          <a:noFill/>
        </a:ln>
      </c:spPr>
      <c:txPr>
        <a:bodyPr anchorCtr="1"/>
        <a:lstStyle/>
        <a:p>
          <a:pPr>
            <a:defRPr sz="1125">
              <a:solidFill>
                <a:srgbClr val="FFFFFF"/>
              </a:solidFill>
              <a:latin typeface="Montserrat"/>
              <a:ea typeface="Montserrat"/>
              <a:cs typeface="Montserrat"/>
            </a:defRPr>
          </a:pPr>
          <a:endParaRPr lang="ru-RU"/>
        </a:p>
      </c:txPr>
    </c:legend>
    <c:plotVisOnly val="1"/>
    <c:dispBlanksAs val="zero"/>
    <c:showDLblsOverMax val="1"/>
  </c:chart>
  <c:spPr>
    <a:solidFill>
      <a:srgbClr val="282252"/>
    </a:solidFill>
    <a:ln w="0">
      <a:no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a:srcRect/>
          <a:stretch>
            <a:fillRect/>
          </a:stretch>
        </p:blipFill>
        <p:spPr>
          <a:xfrm>
            <a:off x="0" y="0"/>
            <a:ext cx="12192000" cy="6858000"/>
          </a:xfrm>
          <a:prstGeom prst="rect">
            <a:avLst/>
          </a:prstGeom>
        </p:spPr>
      </p:pic>
      <p:pic>
        <p:nvPicPr>
          <p:cNvPr id="9" name="Рисунок 8"/>
          <p:cNvPicPr>
            <a:picLocks noChangeAspect="1"/>
          </p:cNvPicPr>
          <p:nvPr/>
        </p:nvPicPr>
        <p:blipFill>
          <a:blip r:embed="rId4"/>
          <a:stretch/>
        </p:blipFill>
        <p:spPr>
          <a:xfrm>
            <a:off x="673243" y="457200"/>
            <a:ext cx="2463515" cy="990600"/>
          </a:xfrm>
          <a:prstGeom prst="rect">
            <a:avLst/>
          </a:prstGeom>
        </p:spPr>
      </p:pic>
      <p:sp>
        <p:nvSpPr>
          <p:cNvPr id="3" name="Прямоугольник 2">
            <a:extLst>
              <a:ext uri="{FF2B5EF4-FFF2-40B4-BE49-F238E27FC236}">
                <a16:creationId xmlns:a16="http://schemas.microsoft.com/office/drawing/2014/main" id="{D09D2AA4-114A-4A9C-8550-6E0926428770}"/>
              </a:ext>
            </a:extLst>
          </p:cNvPr>
          <p:cNvSpPr>
            <a:spLocks noGrp="1"/>
          </p:cNvSpPr>
          <p:nvPr/>
        </p:nvSpPr>
        <p:spPr>
          <a:xfrm>
            <a:off x="666749" y="1809750"/>
            <a:ext cx="9012959" cy="2000250"/>
          </a:xfrm>
          <a:prstGeom prst="rect">
            <a:avLst/>
          </a:prstGeom>
          <a:noFill/>
          <a:ln w="0">
            <a:noFill/>
          </a:ln>
        </p:spPr>
        <p:txBody>
          <a:bodyPr wrap="square" lIns="0" tIns="0" rIns="0" bIns="0" anchor="t">
            <a:normAutofit/>
          </a:bodyPr>
          <a:lstStyle/>
          <a:p>
            <a:pPr algn="l">
              <a:lnSpc>
                <a:spcPct val="96000"/>
              </a:lnSpc>
              <a:buNone/>
              <a:defRPr sz="3600" b="1">
                <a:solidFill>
                  <a:srgbClr val="FFFFFF"/>
                </a:solidFill>
                <a:latin typeface="Unbounded"/>
                <a:ea typeface="Unbounded"/>
                <a:cs typeface="Unbounded"/>
              </a:defRPr>
            </a:pPr>
            <a:r>
              <a:rPr sz="3600" b="1" dirty="0" err="1">
                <a:solidFill>
                  <a:srgbClr val="FFFFFF"/>
                </a:solidFill>
                <a:latin typeface="Unbounded"/>
                <a:ea typeface="Unbounded"/>
                <a:cs typeface="Unbounded"/>
              </a:rPr>
              <a:t>Полное</a:t>
            </a:r>
            <a:r>
              <a:rPr sz="3600" b="1" dirty="0">
                <a:solidFill>
                  <a:srgbClr val="FFFFFF"/>
                </a:solidFill>
                <a:latin typeface="Unbounded"/>
                <a:ea typeface="Unbounded"/>
                <a:cs typeface="Unbounded"/>
              </a:rPr>
              <a:t> </a:t>
            </a:r>
            <a:r>
              <a:rPr sz="3600" b="1" dirty="0" err="1">
                <a:solidFill>
                  <a:srgbClr val="FFFFFF"/>
                </a:solidFill>
                <a:latin typeface="Unbounded"/>
                <a:ea typeface="Unbounded"/>
                <a:cs typeface="Unbounded"/>
              </a:rPr>
              <a:t>название</a:t>
            </a:r>
            <a:r>
              <a:rPr sz="3600" b="1" dirty="0">
                <a:solidFill>
                  <a:srgbClr val="FFFFFF"/>
                </a:solidFill>
                <a:latin typeface="Unbounded"/>
                <a:ea typeface="Unbounded"/>
                <a:cs typeface="Unbounded"/>
              </a:rPr>
              <a:t> </a:t>
            </a:r>
            <a:r>
              <a:rPr sz="3600" b="1" dirty="0" err="1">
                <a:solidFill>
                  <a:srgbClr val="FFFFFF"/>
                </a:solidFill>
                <a:latin typeface="Unbounded"/>
                <a:ea typeface="Unbounded"/>
                <a:cs typeface="Unbounded"/>
              </a:rPr>
              <a:t>вашей</a:t>
            </a:r>
            <a:endParaRPr sz="3600" b="1" dirty="0">
              <a:solidFill>
                <a:srgbClr val="FFFFFF"/>
              </a:solidFill>
              <a:latin typeface="Unbounded"/>
              <a:ea typeface="Unbounded"/>
              <a:cs typeface="Unbounded"/>
            </a:endParaRPr>
          </a:p>
          <a:p>
            <a:pPr algn="l">
              <a:lnSpc>
                <a:spcPct val="96000"/>
              </a:lnSpc>
              <a:buNone/>
              <a:defRPr sz="3600" b="1">
                <a:solidFill>
                  <a:srgbClr val="FFFFFF"/>
                </a:solidFill>
                <a:latin typeface="Unbounded"/>
                <a:ea typeface="Unbounded"/>
                <a:cs typeface="Unbounded"/>
              </a:defRPr>
            </a:pPr>
            <a:r>
              <a:rPr sz="3600" b="1" dirty="0" err="1">
                <a:solidFill>
                  <a:srgbClr val="FFFFFF"/>
                </a:solidFill>
                <a:latin typeface="Unbounded"/>
                <a:ea typeface="Unbounded"/>
                <a:cs typeface="Unbounded"/>
              </a:rPr>
              <a:t>научно-исследовательской</a:t>
            </a:r>
            <a:r>
              <a:rPr sz="3600" b="1" dirty="0">
                <a:solidFill>
                  <a:srgbClr val="FFFFFF"/>
                </a:solidFill>
                <a:latin typeface="Unbounded"/>
                <a:ea typeface="Unbounded"/>
                <a:cs typeface="Unbounded"/>
              </a:rPr>
              <a:t> </a:t>
            </a:r>
            <a:r>
              <a:rPr sz="3600" b="1" dirty="0" err="1">
                <a:solidFill>
                  <a:srgbClr val="FFFFFF"/>
                </a:solidFill>
                <a:latin typeface="Unbounded"/>
                <a:ea typeface="Unbounded"/>
                <a:cs typeface="Unbounded"/>
              </a:rPr>
              <a:t>работы</a:t>
            </a:r>
            <a:endParaRPr sz="3600" b="1" dirty="0">
              <a:solidFill>
                <a:srgbClr val="FFFFFF"/>
              </a:solidFill>
              <a:latin typeface="Unbounded"/>
              <a:ea typeface="Unbounded"/>
              <a:cs typeface="Unbounded"/>
            </a:endParaRPr>
          </a:p>
        </p:txBody>
      </p:sp>
      <p:sp>
        <p:nvSpPr>
          <p:cNvPr id="4" name="Прямоугольник 3">
            <a:extLst>
              <a:ext uri="{FF2B5EF4-FFF2-40B4-BE49-F238E27FC236}">
                <a16:creationId xmlns:a16="http://schemas.microsoft.com/office/drawing/2014/main" id="{D1DC5E6C-708D-4C4D-9110-12606DBC07F2}"/>
              </a:ext>
            </a:extLst>
          </p:cNvPr>
          <p:cNvSpPr>
            <a:spLocks noGrp="1"/>
          </p:cNvSpPr>
          <p:nvPr/>
        </p:nvSpPr>
        <p:spPr>
          <a:xfrm>
            <a:off x="5885873" y="4419600"/>
            <a:ext cx="5524500" cy="400050"/>
          </a:xfrm>
          <a:prstGeom prst="rect">
            <a:avLst/>
          </a:prstGeom>
          <a:noFill/>
          <a:ln w="0">
            <a:noFill/>
          </a:ln>
        </p:spPr>
        <p:txBody>
          <a:bodyPr wrap="square" lIns="0" tIns="0" rIns="0" bIns="0" anchor="t">
            <a:normAutofit/>
          </a:bodyPr>
          <a:lstStyle/>
          <a:p>
            <a:pPr algn="r">
              <a:lnSpc>
                <a:spcPct val="100000"/>
              </a:lnSpc>
              <a:buNone/>
              <a:defRPr sz="2025" b="1">
                <a:solidFill>
                  <a:srgbClr val="FFFFFF"/>
                </a:solidFill>
                <a:latin typeface="Montserrat"/>
                <a:ea typeface="Montserrat"/>
                <a:cs typeface="Montserrat"/>
              </a:defRPr>
            </a:pPr>
            <a:r>
              <a:rPr sz="2025" b="1" dirty="0" err="1">
                <a:solidFill>
                  <a:srgbClr val="FFFFFF"/>
                </a:solidFill>
                <a:latin typeface="Montserrat"/>
                <a:ea typeface="Montserrat"/>
                <a:cs typeface="Montserrat"/>
              </a:rPr>
              <a:t>Фамилия</a:t>
            </a:r>
            <a:r>
              <a:rPr sz="2025" b="1" dirty="0">
                <a:solidFill>
                  <a:srgbClr val="FFFFFF"/>
                </a:solidFill>
                <a:latin typeface="Montserrat"/>
                <a:ea typeface="Montserrat"/>
                <a:cs typeface="Montserrat"/>
              </a:rPr>
              <a:t> </a:t>
            </a:r>
            <a:r>
              <a:rPr sz="2025" b="1" dirty="0" err="1">
                <a:solidFill>
                  <a:srgbClr val="FFFFFF"/>
                </a:solidFill>
                <a:latin typeface="Montserrat"/>
                <a:ea typeface="Montserrat"/>
                <a:cs typeface="Montserrat"/>
              </a:rPr>
              <a:t>Имя</a:t>
            </a:r>
            <a:r>
              <a:rPr sz="2025" b="1" dirty="0">
                <a:solidFill>
                  <a:srgbClr val="FFFFFF"/>
                </a:solidFill>
                <a:latin typeface="Montserrat"/>
                <a:ea typeface="Montserrat"/>
                <a:cs typeface="Montserrat"/>
              </a:rPr>
              <a:t> </a:t>
            </a:r>
            <a:r>
              <a:rPr sz="2025" b="1" dirty="0" err="1">
                <a:solidFill>
                  <a:srgbClr val="FFFFFF"/>
                </a:solidFill>
                <a:latin typeface="Montserrat"/>
                <a:ea typeface="Montserrat"/>
                <a:cs typeface="Montserrat"/>
              </a:rPr>
              <a:t>Отчество</a:t>
            </a:r>
            <a:endParaRPr sz="2025" b="1" dirty="0">
              <a:solidFill>
                <a:srgbClr val="FFFFFF"/>
              </a:solidFill>
              <a:latin typeface="Montserrat"/>
              <a:ea typeface="Montserrat"/>
              <a:cs typeface="Montserrat"/>
            </a:endParaRPr>
          </a:p>
        </p:txBody>
      </p:sp>
      <p:sp>
        <p:nvSpPr>
          <p:cNvPr id="5" name="Прямоугольник 4">
            <a:extLst>
              <a:ext uri="{FF2B5EF4-FFF2-40B4-BE49-F238E27FC236}">
                <a16:creationId xmlns:a16="http://schemas.microsoft.com/office/drawing/2014/main" id="{C81C078C-5465-4A98-B3D5-CF35B02DE1F7}"/>
              </a:ext>
            </a:extLst>
          </p:cNvPr>
          <p:cNvSpPr>
            <a:spLocks noGrp="1"/>
          </p:cNvSpPr>
          <p:nvPr/>
        </p:nvSpPr>
        <p:spPr>
          <a:xfrm>
            <a:off x="7409873" y="4933950"/>
            <a:ext cx="4000500" cy="266700"/>
          </a:xfrm>
          <a:prstGeom prst="rect">
            <a:avLst/>
          </a:prstGeom>
          <a:noFill/>
          <a:ln w="0">
            <a:noFill/>
          </a:ln>
        </p:spPr>
        <p:txBody>
          <a:bodyPr wrap="square" lIns="0" tIns="0" rIns="0" bIns="0" anchor="t">
            <a:normAutofit/>
          </a:bodyPr>
          <a:lstStyle/>
          <a:p>
            <a:pPr algn="r">
              <a:lnSpc>
                <a:spcPct val="100000"/>
              </a:lnSpc>
              <a:buNone/>
              <a:defRPr sz="1350" b="0">
                <a:solidFill>
                  <a:srgbClr val="EDEBFF"/>
                </a:solidFill>
                <a:latin typeface="Montserrat"/>
                <a:ea typeface="Montserrat"/>
                <a:cs typeface="Montserrat"/>
              </a:defRPr>
            </a:pPr>
            <a:r>
              <a:rPr sz="1350" b="0" dirty="0" err="1">
                <a:solidFill>
                  <a:srgbClr val="EDEBFF"/>
                </a:solidFill>
                <a:latin typeface="Montserrat"/>
                <a:ea typeface="Montserrat"/>
                <a:cs typeface="Montserrat"/>
              </a:rPr>
              <a:t>Должность</a:t>
            </a:r>
            <a:endParaRPr sz="1350" b="0" dirty="0">
              <a:solidFill>
                <a:srgbClr val="EDEBFF"/>
              </a:solidFill>
              <a:latin typeface="Montserrat"/>
              <a:ea typeface="Montserrat"/>
              <a:cs typeface="Montserrat"/>
            </a:endParaRPr>
          </a:p>
        </p:txBody>
      </p:sp>
      <p:sp>
        <p:nvSpPr>
          <p:cNvPr id="6" name="Прямоугольник 5">
            <a:extLst>
              <a:ext uri="{FF2B5EF4-FFF2-40B4-BE49-F238E27FC236}">
                <a16:creationId xmlns:a16="http://schemas.microsoft.com/office/drawing/2014/main" id="{58BC2FAE-1431-40FF-87B2-7EDF460B7B60}"/>
              </a:ext>
            </a:extLst>
          </p:cNvPr>
          <p:cNvSpPr>
            <a:spLocks noGrp="1"/>
          </p:cNvSpPr>
          <p:nvPr/>
        </p:nvSpPr>
        <p:spPr>
          <a:xfrm>
            <a:off x="6838373" y="5305425"/>
            <a:ext cx="4572000" cy="266700"/>
          </a:xfrm>
          <a:prstGeom prst="rect">
            <a:avLst/>
          </a:prstGeom>
          <a:noFill/>
          <a:ln w="0">
            <a:noFill/>
          </a:ln>
        </p:spPr>
        <p:txBody>
          <a:bodyPr wrap="square" lIns="0" tIns="0" rIns="0" bIns="0" anchor="t">
            <a:normAutofit/>
          </a:bodyPr>
          <a:lstStyle/>
          <a:p>
            <a:pPr algn="r">
              <a:lnSpc>
                <a:spcPct val="100000"/>
              </a:lnSpc>
              <a:buNone/>
              <a:defRPr sz="1350" b="0">
                <a:solidFill>
                  <a:srgbClr val="0CF0DF"/>
                </a:solidFill>
                <a:latin typeface="Montserrat"/>
                <a:ea typeface="Montserrat"/>
                <a:cs typeface="Montserrat"/>
              </a:defRPr>
            </a:pPr>
            <a:r>
              <a:rPr sz="1350" b="0" dirty="0">
                <a:solidFill>
                  <a:srgbClr val="0CF0DF"/>
                </a:solidFill>
                <a:latin typeface="Montserrat"/>
                <a:ea typeface="Montserrat"/>
                <a:cs typeface="Montserrat"/>
              </a:rPr>
              <a:t>вашапочта@mail.ru</a:t>
            </a:r>
          </a:p>
        </p:txBody>
      </p:sp>
      <p:sp>
        <p:nvSpPr>
          <p:cNvPr id="7" name="Прямоугольник 6">
            <a:extLst>
              <a:ext uri="{FF2B5EF4-FFF2-40B4-BE49-F238E27FC236}">
                <a16:creationId xmlns:a16="http://schemas.microsoft.com/office/drawing/2014/main" id="{416047E1-F9AC-47A8-91ED-50B9C4F27D90}"/>
              </a:ext>
            </a:extLst>
          </p:cNvPr>
          <p:cNvSpPr>
            <a:spLocks noGrp="1"/>
          </p:cNvSpPr>
          <p:nvPr/>
        </p:nvSpPr>
        <p:spPr>
          <a:xfrm>
            <a:off x="5002435" y="6355475"/>
            <a:ext cx="1428750" cy="285750"/>
          </a:xfrm>
          <a:prstGeom prst="rect">
            <a:avLst/>
          </a:prstGeom>
          <a:noFill/>
          <a:ln w="0">
            <a:noFill/>
          </a:ln>
        </p:spPr>
        <p:txBody>
          <a:bodyPr wrap="square" lIns="0" tIns="0" rIns="0" bIns="0" anchor="t">
            <a:normAutofit/>
          </a:bodyPr>
          <a:lstStyle/>
          <a:p>
            <a:pPr algn="ctr">
              <a:lnSpc>
                <a:spcPct val="100000"/>
              </a:lnSpc>
              <a:buNone/>
              <a:defRPr sz="1575" b="0">
                <a:solidFill>
                  <a:srgbClr val="FFFFFF"/>
                </a:solidFill>
                <a:latin typeface="Unbounded"/>
                <a:ea typeface="Unbounded"/>
                <a:cs typeface="Unbounded"/>
              </a:defRPr>
            </a:pPr>
            <a:r>
              <a:rPr sz="1575" b="0" dirty="0">
                <a:solidFill>
                  <a:srgbClr val="FFFFFF"/>
                </a:solidFill>
                <a:latin typeface="Unbounded"/>
                <a:ea typeface="Unbounded"/>
                <a:cs typeface="Unbounded"/>
              </a:rPr>
              <a:t>202</a:t>
            </a:r>
            <a:r>
              <a:rPr lang="en-US" sz="1575" b="0" dirty="0">
                <a:solidFill>
                  <a:srgbClr val="FFFFFF"/>
                </a:solidFill>
                <a:latin typeface="Unbounded"/>
                <a:ea typeface="Unbounded"/>
                <a:cs typeface="Unbounded"/>
              </a:rPr>
              <a:t>6</a:t>
            </a:r>
            <a:endParaRPr sz="1575" b="0" dirty="0">
              <a:solidFill>
                <a:srgbClr val="FFFFFF"/>
              </a:solidFill>
              <a:latin typeface="Unbounded"/>
              <a:ea typeface="Unbounded"/>
              <a:cs typeface="Unbounded"/>
            </a:endParaRPr>
          </a:p>
        </p:txBody>
      </p:sp>
    </p:spTree>
    <p:extLst>
      <p:ext uri="{BB962C8B-B14F-4D97-AF65-F5344CB8AC3E}">
        <p14:creationId xmlns:p14="http://schemas.microsoft.com/office/powerpoint/2010/main" val="19420570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srcRect/>
          <a:stretch>
            <a:fillRect/>
          </a:stretch>
        </p:blipFill>
        <p:spPr>
          <a:xfrm>
            <a:off x="0" y="0"/>
            <a:ext cx="12192000" cy="6858000"/>
          </a:xfrm>
          <a:prstGeom prst="rect">
            <a:avLst/>
          </a:prstGeom>
        </p:spPr>
      </p:pic>
      <p:pic>
        <p:nvPicPr>
          <p:cNvPr id="6" name="Рисунок 5"/>
          <p:cNvPicPr>
            <a:picLocks noChangeAspect="1"/>
          </p:cNvPicPr>
          <p:nvPr/>
        </p:nvPicPr>
        <p:blipFill>
          <a:blip r:embed="rId4"/>
          <a:stretch/>
        </p:blipFill>
        <p:spPr>
          <a:xfrm>
            <a:off x="9705081" y="438150"/>
            <a:ext cx="2179263" cy="876300"/>
          </a:xfrm>
          <a:prstGeom prst="rect">
            <a:avLst/>
          </a:prstGeom>
        </p:spPr>
      </p:pic>
      <p:sp>
        <p:nvSpPr>
          <p:cNvPr id="3" name="Прямоугольник 2">
            <a:extLst>
              <a:ext uri="{FF2B5EF4-FFF2-40B4-BE49-F238E27FC236}">
                <a16:creationId xmlns:a16="http://schemas.microsoft.com/office/drawing/2014/main" id="{A50366C6-C376-4FF7-8B47-B712EA714165}"/>
              </a:ext>
            </a:extLst>
          </p:cNvPr>
          <p:cNvSpPr>
            <a:spLocks noGrp="1"/>
          </p:cNvSpPr>
          <p:nvPr/>
        </p:nvSpPr>
        <p:spPr>
          <a:xfrm>
            <a:off x="647700" y="438150"/>
            <a:ext cx="8505536" cy="1600200"/>
          </a:xfrm>
          <a:prstGeom prst="rect">
            <a:avLst/>
          </a:prstGeom>
          <a:noFill/>
          <a:ln w="0">
            <a:noFill/>
          </a:ln>
        </p:spPr>
        <p:txBody>
          <a:bodyPr wrap="square" lIns="0" tIns="0" rIns="0" bIns="0" anchor="t">
            <a:normAutofit/>
          </a:bodyPr>
          <a:lstStyle/>
          <a:p>
            <a:pPr algn="l">
              <a:lnSpc>
                <a:spcPct val="95000"/>
              </a:lnSpc>
              <a:buNone/>
              <a:defRPr sz="3750" b="1">
                <a:solidFill>
                  <a:srgbClr val="FFFFFF"/>
                </a:solidFill>
                <a:latin typeface="Unbounded"/>
                <a:ea typeface="Unbounded"/>
                <a:cs typeface="Unbounded"/>
              </a:defRPr>
            </a:pPr>
            <a:r>
              <a:rPr sz="3750" b="1" dirty="0" err="1">
                <a:solidFill>
                  <a:srgbClr val="FFFFFF"/>
                </a:solidFill>
                <a:latin typeface="Unbounded"/>
                <a:ea typeface="Unbounded"/>
                <a:cs typeface="Unbounded"/>
              </a:rPr>
              <a:t>Образец</a:t>
            </a:r>
            <a:r>
              <a:rPr sz="3750" b="1" dirty="0">
                <a:solidFill>
                  <a:srgbClr val="FFFFFF"/>
                </a:solidFill>
                <a:latin typeface="Unbounded"/>
                <a:ea typeface="Unbounded"/>
                <a:cs typeface="Unbounded"/>
              </a:rPr>
              <a:t> </a:t>
            </a:r>
            <a:r>
              <a:rPr sz="3750" b="1" dirty="0" err="1">
                <a:solidFill>
                  <a:srgbClr val="FFFFFF"/>
                </a:solidFill>
                <a:latin typeface="Unbounded"/>
                <a:ea typeface="Unbounded"/>
                <a:cs typeface="Unbounded"/>
              </a:rPr>
              <a:t>заголовка</a:t>
            </a:r>
            <a:endParaRPr sz="3750" b="1" dirty="0">
              <a:solidFill>
                <a:srgbClr val="FFFFFF"/>
              </a:solidFill>
              <a:latin typeface="Unbounded"/>
              <a:ea typeface="Unbounded"/>
              <a:cs typeface="Unbounded"/>
            </a:endParaRPr>
          </a:p>
          <a:p>
            <a:pPr algn="l">
              <a:lnSpc>
                <a:spcPct val="95000"/>
              </a:lnSpc>
              <a:buNone/>
              <a:defRPr sz="3750" b="1">
                <a:solidFill>
                  <a:srgbClr val="FFFFFF"/>
                </a:solidFill>
                <a:latin typeface="Unbounded"/>
                <a:ea typeface="Unbounded"/>
                <a:cs typeface="Unbounded"/>
              </a:defRPr>
            </a:pPr>
            <a:r>
              <a:rPr sz="3750" b="1" dirty="0" err="1">
                <a:solidFill>
                  <a:srgbClr val="FFFFFF"/>
                </a:solidFill>
                <a:latin typeface="Unbounded"/>
                <a:ea typeface="Unbounded"/>
                <a:cs typeface="Unbounded"/>
              </a:rPr>
              <a:t>разделителя</a:t>
            </a:r>
            <a:endParaRPr sz="3750" b="1" dirty="0">
              <a:solidFill>
                <a:srgbClr val="FFFFFF"/>
              </a:solidFill>
              <a:latin typeface="Unbounded"/>
              <a:ea typeface="Unbounded"/>
              <a:cs typeface="Unbounded"/>
            </a:endParaRPr>
          </a:p>
        </p:txBody>
      </p:sp>
      <p:sp>
        <p:nvSpPr>
          <p:cNvPr id="4" name="Прямоугольник 3">
            <a:extLst>
              <a:ext uri="{FF2B5EF4-FFF2-40B4-BE49-F238E27FC236}">
                <a16:creationId xmlns:a16="http://schemas.microsoft.com/office/drawing/2014/main" id="{07ACC10A-9D4E-43BD-BE46-1E91224F2C14}"/>
              </a:ext>
            </a:extLst>
          </p:cNvPr>
          <p:cNvSpPr>
            <a:spLocks noGrp="1"/>
          </p:cNvSpPr>
          <p:nvPr/>
        </p:nvSpPr>
        <p:spPr>
          <a:xfrm>
            <a:off x="666750" y="1657350"/>
            <a:ext cx="9696450" cy="819150"/>
          </a:xfrm>
          <a:prstGeom prst="rect">
            <a:avLst/>
          </a:prstGeom>
          <a:noFill/>
          <a:ln w="0">
            <a:noFill/>
          </a:ln>
        </p:spPr>
        <p:txBody>
          <a:bodyPr wrap="square" lIns="0" tIns="0" rIns="0" bIns="0" anchor="t">
            <a:normAutofit/>
          </a:bodyPr>
          <a:lstStyle/>
          <a:p>
            <a:pPr algn="l">
              <a:lnSpc>
                <a:spcPct val="104000"/>
              </a:lnSpc>
              <a:buNone/>
              <a:defRPr sz="1725" b="0">
                <a:solidFill>
                  <a:srgbClr val="0CF0DF"/>
                </a:solidFill>
                <a:latin typeface="Montserrat"/>
                <a:ea typeface="Montserrat"/>
                <a:cs typeface="Montserrat"/>
              </a:defRPr>
            </a:pPr>
            <a:r>
              <a:rPr sz="1725" b="0" dirty="0" err="1">
                <a:solidFill>
                  <a:schemeClr val="bg1"/>
                </a:solidFill>
                <a:latin typeface="Montserrat"/>
                <a:ea typeface="Montserrat"/>
                <a:cs typeface="Montserrat"/>
              </a:rPr>
              <a:t>Подзаголовок</a:t>
            </a:r>
            <a:r>
              <a:rPr sz="1725" b="0" dirty="0">
                <a:solidFill>
                  <a:schemeClr val="bg1"/>
                </a:solidFill>
                <a:latin typeface="Montserrat"/>
                <a:ea typeface="Montserrat"/>
                <a:cs typeface="Montserrat"/>
              </a:rPr>
              <a:t> с </a:t>
            </a:r>
            <a:r>
              <a:rPr sz="1725" b="0" dirty="0" err="1">
                <a:solidFill>
                  <a:schemeClr val="bg1"/>
                </a:solidFill>
                <a:latin typeface="Montserrat"/>
                <a:ea typeface="Montserrat"/>
                <a:cs typeface="Montserrat"/>
              </a:rPr>
              <a:t>пояснениями</a:t>
            </a:r>
            <a:r>
              <a:rPr lang="ru-RU" sz="1725" b="0" dirty="0">
                <a:solidFill>
                  <a:schemeClr val="bg1"/>
                </a:solidFill>
                <a:latin typeface="Montserrat"/>
                <a:ea typeface="Montserrat"/>
                <a:cs typeface="Montserrat"/>
              </a:rPr>
              <a:t> </a:t>
            </a:r>
            <a:r>
              <a:rPr sz="1725" b="0" dirty="0" err="1">
                <a:solidFill>
                  <a:schemeClr val="bg1"/>
                </a:solidFill>
                <a:latin typeface="Montserrat"/>
                <a:ea typeface="Montserrat"/>
                <a:cs typeface="Montserrat"/>
              </a:rPr>
              <a:t>или</a:t>
            </a:r>
            <a:r>
              <a:rPr sz="1725" b="0" dirty="0">
                <a:solidFill>
                  <a:schemeClr val="bg1"/>
                </a:solidFill>
                <a:latin typeface="Montserrat"/>
                <a:ea typeface="Montserrat"/>
                <a:cs typeface="Montserrat"/>
              </a:rPr>
              <a:t> </a:t>
            </a:r>
            <a:r>
              <a:rPr sz="1725" b="0" dirty="0" err="1">
                <a:solidFill>
                  <a:schemeClr val="bg1"/>
                </a:solidFill>
                <a:latin typeface="Montserrat"/>
                <a:ea typeface="Montserrat"/>
                <a:cs typeface="Montserrat"/>
              </a:rPr>
              <a:t>доп</a:t>
            </a:r>
            <a:r>
              <a:rPr sz="1725" b="0" dirty="0">
                <a:solidFill>
                  <a:schemeClr val="bg1"/>
                </a:solidFill>
                <a:latin typeface="Montserrat"/>
                <a:ea typeface="Montserrat"/>
                <a:cs typeface="Montserrat"/>
              </a:rPr>
              <a:t> </a:t>
            </a:r>
            <a:r>
              <a:rPr sz="1725" b="0" dirty="0" err="1">
                <a:solidFill>
                  <a:schemeClr val="bg1"/>
                </a:solidFill>
                <a:latin typeface="Montserrat"/>
                <a:ea typeface="Montserrat"/>
                <a:cs typeface="Montserrat"/>
              </a:rPr>
              <a:t>кратким</a:t>
            </a:r>
            <a:r>
              <a:rPr sz="1725" b="0" dirty="0">
                <a:solidFill>
                  <a:schemeClr val="bg1"/>
                </a:solidFill>
                <a:latin typeface="Montserrat"/>
                <a:ea typeface="Montserrat"/>
                <a:cs typeface="Montserrat"/>
              </a:rPr>
              <a:t> </a:t>
            </a:r>
            <a:r>
              <a:rPr sz="1725" b="0" dirty="0" err="1">
                <a:solidFill>
                  <a:schemeClr val="bg1"/>
                </a:solidFill>
                <a:latin typeface="Montserrat"/>
                <a:ea typeface="Montserrat"/>
                <a:cs typeface="Montserrat"/>
              </a:rPr>
              <a:t>описанием</a:t>
            </a:r>
            <a:endParaRPr sz="1725" b="0" dirty="0">
              <a:solidFill>
                <a:schemeClr val="bg1"/>
              </a:solidFill>
              <a:latin typeface="Montserrat"/>
              <a:ea typeface="Montserrat"/>
              <a:cs typeface="Montserrat"/>
            </a:endParaRPr>
          </a:p>
        </p:txBody>
      </p:sp>
    </p:spTree>
    <p:extLst>
      <p:ext uri="{BB962C8B-B14F-4D97-AF65-F5344CB8AC3E}">
        <p14:creationId xmlns:p14="http://schemas.microsoft.com/office/powerpoint/2010/main" val="1545782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a:srcRect/>
          <a:stretch>
            <a:fillRect/>
          </a:stretch>
        </p:blipFill>
        <p:spPr>
          <a:xfrm>
            <a:off x="0" y="0"/>
            <a:ext cx="12192000" cy="6858000"/>
          </a:xfrm>
          <a:prstGeom prst="rect">
            <a:avLst/>
          </a:prstGeom>
        </p:spPr>
      </p:pic>
      <p:sp>
        <p:nvSpPr>
          <p:cNvPr id="2" name="Прямоугольник 1">
            <a:extLst>
              <a:ext uri="{FF2B5EF4-FFF2-40B4-BE49-F238E27FC236}">
                <a16:creationId xmlns:a16="http://schemas.microsoft.com/office/drawing/2014/main" id="{D3D72526-065F-48A9-B9A9-8899F3867263}"/>
              </a:ext>
            </a:extLst>
          </p:cNvPr>
          <p:cNvSpPr>
            <a:spLocks noGrp="1"/>
          </p:cNvSpPr>
          <p:nvPr/>
        </p:nvSpPr>
        <p:spPr>
          <a:xfrm>
            <a:off x="609600" y="495300"/>
            <a:ext cx="8477250" cy="590550"/>
          </a:xfrm>
          <a:prstGeom prst="rect">
            <a:avLst/>
          </a:prstGeom>
          <a:noFill/>
          <a:ln w="0">
            <a:noFill/>
          </a:ln>
        </p:spPr>
        <p:txBody>
          <a:bodyPr wrap="square" lIns="0" tIns="0" rIns="0" bIns="0" anchor="t">
            <a:normAutofit/>
          </a:bodyPr>
          <a:lstStyle/>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Образец обычного заголовка</a:t>
            </a:r>
          </a:p>
        </p:txBody>
      </p:sp>
      <p:sp>
        <p:nvSpPr>
          <p:cNvPr id="3" name="Прямоугольник 2">
            <a:extLst>
              <a:ext uri="{FF2B5EF4-FFF2-40B4-BE49-F238E27FC236}">
                <a16:creationId xmlns:a16="http://schemas.microsoft.com/office/drawing/2014/main" id="{03A0E65C-1576-45C0-9867-5ED6E9218311}"/>
              </a:ext>
            </a:extLst>
          </p:cNvPr>
          <p:cNvSpPr>
            <a:spLocks noGrp="1"/>
          </p:cNvSpPr>
          <p:nvPr/>
        </p:nvSpPr>
        <p:spPr>
          <a:xfrm>
            <a:off x="609599" y="1062038"/>
            <a:ext cx="10123055" cy="552450"/>
          </a:xfrm>
          <a:prstGeom prst="rect">
            <a:avLst/>
          </a:prstGeom>
          <a:noFill/>
          <a:ln w="0">
            <a:noFill/>
          </a:ln>
        </p:spPr>
        <p:txBody>
          <a:bodyPr wrap="square" lIns="0" tIns="0" rIns="0" bIns="0" anchor="t">
            <a:normAutofit/>
          </a:bodyPr>
          <a:lstStyle/>
          <a:p>
            <a:pPr algn="l">
              <a:lnSpc>
                <a:spcPct val="104000"/>
              </a:lnSpc>
              <a:buNone/>
              <a:defRPr sz="1575" b="0">
                <a:solidFill>
                  <a:srgbClr val="0CF0DF"/>
                </a:solidFill>
                <a:latin typeface="Montserrat"/>
                <a:ea typeface="Montserrat"/>
                <a:cs typeface="Montserrat"/>
              </a:defRPr>
            </a:pPr>
            <a:r>
              <a:rPr sz="1575" b="0" dirty="0" err="1">
                <a:solidFill>
                  <a:srgbClr val="0CF0DF"/>
                </a:solidFill>
                <a:latin typeface="Montserrat"/>
                <a:ea typeface="Montserrat"/>
                <a:cs typeface="Montserrat"/>
              </a:rPr>
              <a:t>Подзаголовок</a:t>
            </a:r>
            <a:r>
              <a:rPr sz="1575" b="0" dirty="0">
                <a:solidFill>
                  <a:srgbClr val="0CF0DF"/>
                </a:solidFill>
                <a:latin typeface="Montserrat"/>
                <a:ea typeface="Montserrat"/>
                <a:cs typeface="Montserrat"/>
              </a:rPr>
              <a:t> с </a:t>
            </a:r>
            <a:r>
              <a:rPr sz="1575" b="0" dirty="0" err="1">
                <a:solidFill>
                  <a:srgbClr val="0CF0DF"/>
                </a:solidFill>
                <a:latin typeface="Montserrat"/>
                <a:ea typeface="Montserrat"/>
                <a:cs typeface="Montserrat"/>
              </a:rPr>
              <a:t>пояснениями</a:t>
            </a:r>
            <a:r>
              <a:rPr sz="1575" b="0" dirty="0">
                <a:solidFill>
                  <a:srgbClr val="0CF0DF"/>
                </a:solidFill>
                <a:latin typeface="Montserrat"/>
                <a:ea typeface="Montserrat"/>
                <a:cs typeface="Montserrat"/>
              </a:rPr>
              <a:t> </a:t>
            </a:r>
            <a:r>
              <a:rPr sz="1575" b="0" dirty="0" err="1">
                <a:solidFill>
                  <a:srgbClr val="0CF0DF"/>
                </a:solidFill>
                <a:latin typeface="Montserrat"/>
                <a:ea typeface="Montserrat"/>
                <a:cs typeface="Montserrat"/>
              </a:rPr>
              <a:t>или</a:t>
            </a:r>
            <a:r>
              <a:rPr sz="1575" b="0" dirty="0">
                <a:solidFill>
                  <a:srgbClr val="0CF0DF"/>
                </a:solidFill>
                <a:latin typeface="Montserrat"/>
                <a:ea typeface="Montserrat"/>
                <a:cs typeface="Montserrat"/>
              </a:rPr>
              <a:t> </a:t>
            </a:r>
            <a:r>
              <a:rPr sz="1575" b="0" dirty="0" err="1">
                <a:solidFill>
                  <a:srgbClr val="0CF0DF"/>
                </a:solidFill>
                <a:latin typeface="Montserrat"/>
                <a:ea typeface="Montserrat"/>
                <a:cs typeface="Montserrat"/>
              </a:rPr>
              <a:t>дополнтельное</a:t>
            </a:r>
            <a:r>
              <a:rPr lang="ru-RU" sz="1575" b="0" dirty="0">
                <a:solidFill>
                  <a:srgbClr val="0CF0DF"/>
                </a:solidFill>
                <a:latin typeface="Montserrat"/>
                <a:ea typeface="Montserrat"/>
                <a:cs typeface="Montserrat"/>
              </a:rPr>
              <a:t> </a:t>
            </a:r>
            <a:r>
              <a:rPr sz="1575" b="0" dirty="0" err="1">
                <a:solidFill>
                  <a:srgbClr val="0CF0DF"/>
                </a:solidFill>
                <a:latin typeface="Montserrat"/>
                <a:ea typeface="Montserrat"/>
                <a:cs typeface="Montserrat"/>
              </a:rPr>
              <a:t>кратким</a:t>
            </a:r>
            <a:r>
              <a:rPr sz="1575" b="0" dirty="0">
                <a:solidFill>
                  <a:srgbClr val="0CF0DF"/>
                </a:solidFill>
                <a:latin typeface="Montserrat"/>
                <a:ea typeface="Montserrat"/>
                <a:cs typeface="Montserrat"/>
              </a:rPr>
              <a:t> </a:t>
            </a:r>
            <a:r>
              <a:rPr sz="1575" b="0" dirty="0" err="1">
                <a:solidFill>
                  <a:srgbClr val="0CF0DF"/>
                </a:solidFill>
                <a:latin typeface="Montserrat"/>
                <a:ea typeface="Montserrat"/>
                <a:cs typeface="Montserrat"/>
              </a:rPr>
              <a:t>описанием</a:t>
            </a:r>
            <a:endParaRPr sz="1575" b="0" dirty="0">
              <a:solidFill>
                <a:srgbClr val="0CF0DF"/>
              </a:solidFill>
              <a:latin typeface="Montserrat"/>
              <a:ea typeface="Montserrat"/>
              <a:cs typeface="Montserrat"/>
            </a:endParaRPr>
          </a:p>
        </p:txBody>
      </p:sp>
      <p:pic>
        <p:nvPicPr>
          <p:cNvPr id="14" name="Рисунок 13"/>
          <p:cNvPicPr>
            <a:picLocks noChangeAspect="1"/>
          </p:cNvPicPr>
          <p:nvPr/>
        </p:nvPicPr>
        <p:blipFill>
          <a:blip r:embed="rId4"/>
          <a:stretch/>
        </p:blipFill>
        <p:spPr>
          <a:xfrm>
            <a:off x="10100246" y="323850"/>
            <a:ext cx="1421258" cy="571500"/>
          </a:xfrm>
          <a:prstGeom prst="rect">
            <a:avLst/>
          </a:prstGeom>
        </p:spPr>
      </p:pic>
      <p:sp>
        <p:nvSpPr>
          <p:cNvPr id="5" name="Прямоугольник 4">
            <a:extLst>
              <a:ext uri="{FF2B5EF4-FFF2-40B4-BE49-F238E27FC236}">
                <a16:creationId xmlns:a16="http://schemas.microsoft.com/office/drawing/2014/main" id="{6543062C-4D2B-4846-986B-FB6423D2484C}"/>
              </a:ext>
            </a:extLst>
          </p:cNvPr>
          <p:cNvSpPr>
            <a:spLocks noGrp="1"/>
          </p:cNvSpPr>
          <p:nvPr/>
        </p:nvSpPr>
        <p:spPr>
          <a:xfrm>
            <a:off x="609600" y="2324100"/>
            <a:ext cx="6667500" cy="304800"/>
          </a:xfrm>
          <a:prstGeom prst="rect">
            <a:avLst/>
          </a:prstGeom>
          <a:noFill/>
          <a:ln w="0">
            <a:noFill/>
          </a:ln>
        </p:spPr>
        <p:txBody>
          <a:bodyPr wrap="square" lIns="0" tIns="0" rIns="0" bIns="0" anchor="t">
            <a:normAutofit/>
          </a:bodyPr>
          <a:lstStyle/>
          <a:p>
            <a:pPr algn="l">
              <a:lnSpc>
                <a:spcPct val="100000"/>
              </a:lnSpc>
              <a:buNone/>
              <a:defRPr sz="1500" b="1">
                <a:solidFill>
                  <a:srgbClr val="FFFFFF"/>
                </a:solidFill>
                <a:latin typeface="Montserrat"/>
                <a:ea typeface="Montserrat"/>
                <a:cs typeface="Montserrat"/>
              </a:defRPr>
            </a:pPr>
            <a:r>
              <a:rPr sz="1500" b="1">
                <a:solidFill>
                  <a:srgbClr val="FFFFFF"/>
                </a:solidFill>
                <a:latin typeface="Montserrat"/>
                <a:ea typeface="Montserrat"/>
                <a:cs typeface="Montserrat"/>
              </a:rPr>
              <a:t>Основной текст:</a:t>
            </a:r>
          </a:p>
        </p:txBody>
      </p:sp>
      <p:sp>
        <p:nvSpPr>
          <p:cNvPr id="6" name="Прямоугольник 5">
            <a:extLst>
              <a:ext uri="{FF2B5EF4-FFF2-40B4-BE49-F238E27FC236}">
                <a16:creationId xmlns:a16="http://schemas.microsoft.com/office/drawing/2014/main" id="{4D903CC0-7D62-46C3-BA15-8EC7A5B6C347}"/>
              </a:ext>
            </a:extLst>
          </p:cNvPr>
          <p:cNvSpPr>
            <a:spLocks noGrp="1"/>
          </p:cNvSpPr>
          <p:nvPr/>
        </p:nvSpPr>
        <p:spPr>
          <a:xfrm>
            <a:off x="609600" y="2838450"/>
            <a:ext cx="6858000" cy="304800"/>
          </a:xfrm>
          <a:prstGeom prst="rect">
            <a:avLst/>
          </a:prstGeom>
          <a:noFill/>
          <a:ln w="0">
            <a:noFill/>
          </a:ln>
        </p:spPr>
        <p:txBody>
          <a:bodyPr wrap="square" lIns="0" tIns="0" rIns="0" bIns="0" anchor="t">
            <a:normAutofit/>
          </a:bodyPr>
          <a:lstStyle/>
          <a:p>
            <a:pPr algn="l">
              <a:lnSpc>
                <a:spcPct val="100000"/>
              </a:lnSpc>
              <a:buNone/>
              <a:defRPr sz="1350" b="0">
                <a:solidFill>
                  <a:srgbClr val="EDEBFF"/>
                </a:solidFill>
                <a:latin typeface="Montserrat"/>
                <a:ea typeface="Montserrat"/>
                <a:cs typeface="Montserrat"/>
              </a:defRPr>
            </a:pPr>
            <a:r>
              <a:rPr sz="1350" b="0">
                <a:solidFill>
                  <a:srgbClr val="EDEBFF"/>
                </a:solidFill>
                <a:latin typeface="Montserrat"/>
                <a:ea typeface="Montserrat"/>
                <a:cs typeface="Montserrat"/>
              </a:rPr>
              <a:t>Пример типографики на темном слайде</a:t>
            </a:r>
          </a:p>
        </p:txBody>
      </p:sp>
      <p:sp>
        <p:nvSpPr>
          <p:cNvPr id="7" name="Прямоугольник 6">
            <a:extLst>
              <a:ext uri="{FF2B5EF4-FFF2-40B4-BE49-F238E27FC236}">
                <a16:creationId xmlns:a16="http://schemas.microsoft.com/office/drawing/2014/main" id="{046DC60E-1CEC-4FB6-A93B-6BB0124C8830}"/>
              </a:ext>
            </a:extLst>
          </p:cNvPr>
          <p:cNvSpPr>
            <a:spLocks noGrp="1"/>
          </p:cNvSpPr>
          <p:nvPr/>
        </p:nvSpPr>
        <p:spPr>
          <a:xfrm>
            <a:off x="609600" y="3333750"/>
            <a:ext cx="6953250" cy="1381125"/>
          </a:xfrm>
          <a:prstGeom prst="rect">
            <a:avLst/>
          </a:prstGeom>
          <a:noFill/>
          <a:ln w="0">
            <a:noFill/>
          </a:ln>
        </p:spPr>
        <p:txBody>
          <a:bodyPr wrap="square" lIns="0" tIns="0" rIns="0" bIns="0" anchor="t">
            <a:normAutofit/>
          </a:bodyPr>
          <a:lstStyle/>
          <a:p>
            <a:pPr algn="l">
              <a:lnSpc>
                <a:spcPct val="108000"/>
              </a:lnSpc>
              <a:buNone/>
              <a:defRPr sz="1238" b="0">
                <a:solidFill>
                  <a:srgbClr val="EDEBFF"/>
                </a:solidFill>
                <a:latin typeface="Montserrat"/>
                <a:ea typeface="Montserrat"/>
                <a:cs typeface="Montserrat"/>
              </a:defRPr>
            </a:pPr>
            <a:r>
              <a:rPr sz="1238" b="0">
                <a:solidFill>
                  <a:srgbClr val="EDEBFF"/>
                </a:solidFill>
                <a:latin typeface="Montserrat"/>
                <a:ea typeface="Montserrat"/>
                <a:cs typeface="Montserrat"/>
              </a:rPr>
              <a:t>Lorem ipsum dolor sit amet, consectetur adipiscing elit. Donec scelerisque condimentum viverra. In ornare sapien risus. Quisque in pretium magna. Maecenas sed feugiat neque. Phasellus quis mi et lectus semper tempus. Phasellus venenatis velit ac hendrerit interdum. Curabitur ultrices metus eu orci condimentum mattis. Fusce metus nisi, lobortis rhoncus quam gravida, luctus vestibulum lacus.</a:t>
            </a:r>
          </a:p>
        </p:txBody>
      </p:sp>
      <p:sp>
        <p:nvSpPr>
          <p:cNvPr id="8" name="Прямоугольник 7">
            <a:extLst>
              <a:ext uri="{FF2B5EF4-FFF2-40B4-BE49-F238E27FC236}">
                <a16:creationId xmlns:a16="http://schemas.microsoft.com/office/drawing/2014/main" id="{D6B54FEA-9B81-4A2A-B434-83B03CE3087B}"/>
              </a:ext>
            </a:extLst>
          </p:cNvPr>
          <p:cNvSpPr>
            <a:spLocks noGrp="1"/>
          </p:cNvSpPr>
          <p:nvPr/>
        </p:nvSpPr>
        <p:spPr>
          <a:xfrm>
            <a:off x="609600" y="4914900"/>
            <a:ext cx="6667500" cy="285750"/>
          </a:xfrm>
          <a:prstGeom prst="rect">
            <a:avLst/>
          </a:prstGeom>
          <a:noFill/>
          <a:ln w="0">
            <a:noFill/>
          </a:ln>
        </p:spPr>
        <p:txBody>
          <a:bodyPr wrap="square" lIns="0" tIns="0" rIns="0" bIns="0" anchor="t">
            <a:normAutofit/>
          </a:bodyPr>
          <a:lstStyle/>
          <a:p>
            <a:pPr algn="l">
              <a:lnSpc>
                <a:spcPct val="100000"/>
              </a:lnSpc>
              <a:buNone/>
              <a:defRPr sz="1500" b="1">
                <a:solidFill>
                  <a:srgbClr val="FFFFFF"/>
                </a:solidFill>
                <a:latin typeface="Montserrat"/>
                <a:ea typeface="Montserrat"/>
                <a:cs typeface="Montserrat"/>
              </a:defRPr>
            </a:pPr>
            <a:r>
              <a:rPr sz="1500" b="1">
                <a:solidFill>
                  <a:srgbClr val="FFFFFF"/>
                </a:solidFill>
                <a:latin typeface="Montserrat"/>
                <a:ea typeface="Montserrat"/>
                <a:cs typeface="Montserrat"/>
              </a:rPr>
              <a:t>Маркерный список:</a:t>
            </a:r>
          </a:p>
        </p:txBody>
      </p:sp>
      <p:sp>
        <p:nvSpPr>
          <p:cNvPr id="9" name="Прямоугольник 8">
            <a:extLst>
              <a:ext uri="{FF2B5EF4-FFF2-40B4-BE49-F238E27FC236}">
                <a16:creationId xmlns:a16="http://schemas.microsoft.com/office/drawing/2014/main" id="{5999BA1C-9180-4EE5-B8A4-C1A5C436BF36}"/>
              </a:ext>
            </a:extLst>
          </p:cNvPr>
          <p:cNvSpPr>
            <a:spLocks noGrp="1"/>
          </p:cNvSpPr>
          <p:nvPr/>
        </p:nvSpPr>
        <p:spPr>
          <a:xfrm>
            <a:off x="609600" y="5353050"/>
            <a:ext cx="4000500" cy="1000125"/>
          </a:xfrm>
          <a:prstGeom prst="rect">
            <a:avLst/>
          </a:prstGeom>
          <a:noFill/>
          <a:ln w="0">
            <a:noFill/>
          </a:ln>
        </p:spPr>
        <p:txBody>
          <a:bodyPr wrap="square" lIns="0" tIns="0" rIns="0" bIns="0" anchor="t">
            <a:normAutofit/>
          </a:bodyPr>
          <a:lstStyle/>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1</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2</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3</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4</a:t>
            </a:r>
          </a:p>
        </p:txBody>
      </p:sp>
      <p:sp>
        <p:nvSpPr>
          <p:cNvPr id="10" name="Изображение 3:4">
            <a:extLst>
              <a:ext uri="{FF2B5EF4-FFF2-40B4-BE49-F238E27FC236}">
                <a16:creationId xmlns:a16="http://schemas.microsoft.com/office/drawing/2014/main" id="{336DB07C-D436-47F5-A51A-54B8E5D74B46}"/>
              </a:ext>
            </a:extLst>
          </p:cNvPr>
          <p:cNvSpPr>
            <a:spLocks noGrp="1"/>
          </p:cNvSpPr>
          <p:nvPr/>
        </p:nvSpPr>
        <p:spPr>
          <a:xfrm>
            <a:off x="8458200" y="1619250"/>
            <a:ext cx="2990850" cy="4495800"/>
          </a:xfrm>
          <a:prstGeom prst="roundRect">
            <a:avLst>
              <a:gd name="adj" fmla="val 8917"/>
            </a:avLst>
          </a:prstGeom>
          <a:solidFill>
            <a:srgbClr val="FFFFFF"/>
          </a:solidFill>
          <a:ln w="19050">
            <a:solidFill>
              <a:srgbClr val="0CF0DF"/>
            </a:solidFill>
            <a:prstDash val="solid"/>
          </a:ln>
        </p:spPr>
        <p:style>
          <a:lnRef idx="0">
            <a:scrgbClr r="0" g="0" b="0"/>
          </a:lnRef>
          <a:fillRef idx="0">
            <a:scrgbClr r="0" g="0" b="0"/>
          </a:fillRef>
          <a:effectRef idx="6">
            <a:scrgbClr r="0" g="0" b="0"/>
          </a:effectRef>
          <a:fontRef idx="major"/>
        </p:style>
        <p:txBody>
          <a:bodyPr lIns="133350" tIns="133350" rIns="133350" bIns="342900" anchor="b">
            <a:noAutofit/>
          </a:bodyPr>
          <a:lstStyle/>
          <a:p>
            <a:pPr algn="ctr">
              <a:defRPr sz="1650">
                <a:solidFill>
                  <a:srgbClr val="282252"/>
                </a:solidFill>
                <a:latin typeface="Montserrat"/>
                <a:ea typeface="Montserrat"/>
                <a:cs typeface="Montserrat"/>
              </a:defRPr>
            </a:pPr>
            <a:r>
              <a:rPr sz="1650">
                <a:solidFill>
                  <a:srgbClr val="282252"/>
                </a:solidFill>
                <a:latin typeface="Montserrat"/>
                <a:ea typeface="Montserrat"/>
                <a:cs typeface="Montserrat"/>
              </a:rPr>
              <a:t>Изображение 3:4</a:t>
            </a:r>
          </a:p>
        </p:txBody>
      </p:sp>
    </p:spTree>
    <p:extLst>
      <p:ext uri="{BB962C8B-B14F-4D97-AF65-F5344CB8AC3E}">
        <p14:creationId xmlns:p14="http://schemas.microsoft.com/office/powerpoint/2010/main" val="1618008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2252"/>
        </a:solidFill>
        <a:effectLst/>
      </p:bgPr>
    </p:bg>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E3A226FF-4D41-4B98-A935-6559B250EC6A}"/>
              </a:ext>
            </a:extLst>
          </p:cNvPr>
          <p:cNvSpPr>
            <a:spLocks noGrp="1"/>
          </p:cNvSpPr>
          <p:nvPr/>
        </p:nvSpPr>
        <p:spPr>
          <a:xfrm>
            <a:off x="609600" y="495300"/>
            <a:ext cx="8477250" cy="590550"/>
          </a:xfrm>
          <a:prstGeom prst="rect">
            <a:avLst/>
          </a:prstGeom>
          <a:noFill/>
          <a:ln w="0">
            <a:noFill/>
          </a:ln>
        </p:spPr>
        <p:txBody>
          <a:bodyPr wrap="square" lIns="0" tIns="0" rIns="0" bIns="0" anchor="t">
            <a:normAutofit/>
          </a:bodyPr>
          <a:lstStyle/>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Образец обычного заголовка</a:t>
            </a:r>
          </a:p>
        </p:txBody>
      </p:sp>
      <p:sp>
        <p:nvSpPr>
          <p:cNvPr id="2" name="Прямоугольник 1">
            <a:extLst>
              <a:ext uri="{FF2B5EF4-FFF2-40B4-BE49-F238E27FC236}">
                <a16:creationId xmlns:a16="http://schemas.microsoft.com/office/drawing/2014/main" id="{4667FE13-B093-40D3-8C91-291EBE9BB5B4}"/>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0CF0DF"/>
                </a:solidFill>
                <a:latin typeface="Montserrat"/>
                <a:ea typeface="Montserrat"/>
                <a:cs typeface="Montserrat"/>
              </a:defRPr>
            </a:pPr>
            <a:r>
              <a:rPr sz="1575" b="0">
                <a:solidFill>
                  <a:srgbClr val="0CF0DF"/>
                </a:solidFill>
                <a:latin typeface="Montserrat"/>
                <a:ea typeface="Montserrat"/>
                <a:cs typeface="Montserrat"/>
              </a:rPr>
              <a:t>Подзаголовок с пояснениями или дополнтельное</a:t>
            </a:r>
          </a:p>
          <a:p>
            <a:pPr algn="l">
              <a:lnSpc>
                <a:spcPct val="104000"/>
              </a:lnSpc>
              <a:buNone/>
              <a:defRPr sz="1575" b="0">
                <a:solidFill>
                  <a:srgbClr val="0CF0DF"/>
                </a:solidFill>
                <a:latin typeface="Montserrat"/>
                <a:ea typeface="Montserrat"/>
                <a:cs typeface="Montserrat"/>
              </a:defRPr>
            </a:pPr>
            <a:r>
              <a:rPr sz="1575" b="0">
                <a:solidFill>
                  <a:srgbClr val="0CF0DF"/>
                </a:solidFill>
                <a:latin typeface="Montserrat"/>
                <a:ea typeface="Montserrat"/>
                <a:cs typeface="Montserrat"/>
              </a:rPr>
              <a:t>кратким описанием</a:t>
            </a:r>
          </a:p>
        </p:txBody>
      </p:sp>
      <p:pic>
        <p:nvPicPr>
          <p:cNvPr id="12" name="Рисунок 11"/>
          <p:cNvPicPr>
            <a:picLocks noChangeAspect="1"/>
          </p:cNvPicPr>
          <p:nvPr/>
        </p:nvPicPr>
        <p:blipFill>
          <a:blip r:embed="rId3"/>
          <a:stretch/>
        </p:blipFill>
        <p:spPr>
          <a:xfrm>
            <a:off x="10100246" y="323850"/>
            <a:ext cx="1421258" cy="571500"/>
          </a:xfrm>
          <a:prstGeom prst="rect">
            <a:avLst/>
          </a:prstGeom>
        </p:spPr>
      </p:pic>
      <p:sp>
        <p:nvSpPr>
          <p:cNvPr id="4" name="Прямоугольник 3">
            <a:extLst>
              <a:ext uri="{FF2B5EF4-FFF2-40B4-BE49-F238E27FC236}">
                <a16:creationId xmlns:a16="http://schemas.microsoft.com/office/drawing/2014/main" id="{45A35BFF-7493-4121-B0CF-675309BF713A}"/>
              </a:ext>
            </a:extLst>
          </p:cNvPr>
          <p:cNvSpPr>
            <a:spLocks noGrp="1"/>
          </p:cNvSpPr>
          <p:nvPr/>
        </p:nvSpPr>
        <p:spPr>
          <a:xfrm>
            <a:off x="609600" y="2324100"/>
            <a:ext cx="6667500" cy="304800"/>
          </a:xfrm>
          <a:prstGeom prst="rect">
            <a:avLst/>
          </a:prstGeom>
          <a:noFill/>
          <a:ln w="0">
            <a:noFill/>
          </a:ln>
        </p:spPr>
        <p:txBody>
          <a:bodyPr wrap="square" lIns="0" tIns="0" rIns="0" bIns="0" anchor="t">
            <a:normAutofit/>
          </a:bodyPr>
          <a:lstStyle/>
          <a:p>
            <a:pPr algn="l">
              <a:lnSpc>
                <a:spcPct val="100000"/>
              </a:lnSpc>
              <a:buNone/>
              <a:defRPr sz="1500" b="1">
                <a:solidFill>
                  <a:srgbClr val="FFFFFF"/>
                </a:solidFill>
                <a:latin typeface="Montserrat"/>
                <a:ea typeface="Montserrat"/>
                <a:cs typeface="Montserrat"/>
              </a:defRPr>
            </a:pPr>
            <a:r>
              <a:rPr sz="1500" b="1">
                <a:solidFill>
                  <a:srgbClr val="FFFFFF"/>
                </a:solidFill>
                <a:latin typeface="Montserrat"/>
                <a:ea typeface="Montserrat"/>
                <a:cs typeface="Montserrat"/>
              </a:rPr>
              <a:t>Основной текст:</a:t>
            </a:r>
          </a:p>
        </p:txBody>
      </p:sp>
      <p:sp>
        <p:nvSpPr>
          <p:cNvPr id="5" name="Прямоугольник 4">
            <a:extLst>
              <a:ext uri="{FF2B5EF4-FFF2-40B4-BE49-F238E27FC236}">
                <a16:creationId xmlns:a16="http://schemas.microsoft.com/office/drawing/2014/main" id="{E0C9AE08-228A-4E80-BC95-96BA82996C07}"/>
              </a:ext>
            </a:extLst>
          </p:cNvPr>
          <p:cNvSpPr>
            <a:spLocks noGrp="1"/>
          </p:cNvSpPr>
          <p:nvPr/>
        </p:nvSpPr>
        <p:spPr>
          <a:xfrm>
            <a:off x="609600" y="2838450"/>
            <a:ext cx="6858000" cy="304800"/>
          </a:xfrm>
          <a:prstGeom prst="rect">
            <a:avLst/>
          </a:prstGeom>
          <a:noFill/>
          <a:ln w="0">
            <a:noFill/>
          </a:ln>
        </p:spPr>
        <p:txBody>
          <a:bodyPr wrap="square" lIns="0" tIns="0" rIns="0" bIns="0" anchor="t">
            <a:normAutofit/>
          </a:bodyPr>
          <a:lstStyle/>
          <a:p>
            <a:pPr algn="l">
              <a:lnSpc>
                <a:spcPct val="100000"/>
              </a:lnSpc>
              <a:buNone/>
              <a:defRPr sz="1350" b="0">
                <a:solidFill>
                  <a:srgbClr val="EDEBFF"/>
                </a:solidFill>
                <a:latin typeface="Montserrat"/>
                <a:ea typeface="Montserrat"/>
                <a:cs typeface="Montserrat"/>
              </a:defRPr>
            </a:pPr>
            <a:r>
              <a:rPr sz="1350" b="0">
                <a:solidFill>
                  <a:srgbClr val="EDEBFF"/>
                </a:solidFill>
                <a:latin typeface="Montserrat"/>
                <a:ea typeface="Montserrat"/>
                <a:cs typeface="Montserrat"/>
              </a:rPr>
              <a:t>Пример типографики на темном слайде</a:t>
            </a:r>
          </a:p>
        </p:txBody>
      </p:sp>
      <p:sp>
        <p:nvSpPr>
          <p:cNvPr id="6" name="Прямоугольник 5">
            <a:extLst>
              <a:ext uri="{FF2B5EF4-FFF2-40B4-BE49-F238E27FC236}">
                <a16:creationId xmlns:a16="http://schemas.microsoft.com/office/drawing/2014/main" id="{24352FBA-05FA-49E0-939A-535334284BE1}"/>
              </a:ext>
            </a:extLst>
          </p:cNvPr>
          <p:cNvSpPr>
            <a:spLocks noGrp="1"/>
          </p:cNvSpPr>
          <p:nvPr/>
        </p:nvSpPr>
        <p:spPr>
          <a:xfrm>
            <a:off x="609600" y="3333750"/>
            <a:ext cx="6953250" cy="1381125"/>
          </a:xfrm>
          <a:prstGeom prst="rect">
            <a:avLst/>
          </a:prstGeom>
          <a:noFill/>
          <a:ln w="0">
            <a:noFill/>
          </a:ln>
        </p:spPr>
        <p:txBody>
          <a:bodyPr wrap="square" lIns="0" tIns="0" rIns="0" bIns="0" anchor="t">
            <a:normAutofit/>
          </a:bodyPr>
          <a:lstStyle/>
          <a:p>
            <a:pPr algn="l">
              <a:lnSpc>
                <a:spcPct val="108000"/>
              </a:lnSpc>
              <a:buNone/>
              <a:defRPr sz="1238" b="0">
                <a:solidFill>
                  <a:srgbClr val="EDEBFF"/>
                </a:solidFill>
                <a:latin typeface="Montserrat"/>
                <a:ea typeface="Montserrat"/>
                <a:cs typeface="Montserrat"/>
              </a:defRPr>
            </a:pPr>
            <a:r>
              <a:rPr sz="1238" b="0">
                <a:solidFill>
                  <a:srgbClr val="EDEBFF"/>
                </a:solidFill>
                <a:latin typeface="Montserrat"/>
                <a:ea typeface="Montserrat"/>
                <a:cs typeface="Montserrat"/>
              </a:rPr>
              <a:t>Lorem ipsum dolor sit amet, consectetur adipiscing elit. Donec scelerisque condimentum viverra. In ornare sapien risus. Quisque in pretium magna. Maecenas sed feugiat neque. Phasellus quis mi et lectus semper tempus. Phasellus venenatis velit ac hendrerit interdum. Curabitur ultrices metus eu orci condimentum mattis. Fusce metus nisi, lobortis rhoncus quam gravida, luctus vestibulum lacus.</a:t>
            </a:r>
          </a:p>
        </p:txBody>
      </p:sp>
      <p:sp>
        <p:nvSpPr>
          <p:cNvPr id="7" name="Прямоугольник 6">
            <a:extLst>
              <a:ext uri="{FF2B5EF4-FFF2-40B4-BE49-F238E27FC236}">
                <a16:creationId xmlns:a16="http://schemas.microsoft.com/office/drawing/2014/main" id="{5C91DA00-99CA-4C2F-B3F9-33993D63605D}"/>
              </a:ext>
            </a:extLst>
          </p:cNvPr>
          <p:cNvSpPr>
            <a:spLocks noGrp="1"/>
          </p:cNvSpPr>
          <p:nvPr/>
        </p:nvSpPr>
        <p:spPr>
          <a:xfrm>
            <a:off x="609600" y="4914900"/>
            <a:ext cx="6667500" cy="285750"/>
          </a:xfrm>
          <a:prstGeom prst="rect">
            <a:avLst/>
          </a:prstGeom>
          <a:noFill/>
          <a:ln w="0">
            <a:noFill/>
          </a:ln>
        </p:spPr>
        <p:txBody>
          <a:bodyPr wrap="square" lIns="0" tIns="0" rIns="0" bIns="0" anchor="t">
            <a:normAutofit/>
          </a:bodyPr>
          <a:lstStyle/>
          <a:p>
            <a:pPr algn="l">
              <a:lnSpc>
                <a:spcPct val="100000"/>
              </a:lnSpc>
              <a:buNone/>
              <a:defRPr sz="1500" b="1">
                <a:solidFill>
                  <a:srgbClr val="FFFFFF"/>
                </a:solidFill>
                <a:latin typeface="Montserrat"/>
                <a:ea typeface="Montserrat"/>
                <a:cs typeface="Montserrat"/>
              </a:defRPr>
            </a:pPr>
            <a:r>
              <a:rPr sz="1500" b="1">
                <a:solidFill>
                  <a:srgbClr val="FFFFFF"/>
                </a:solidFill>
                <a:latin typeface="Montserrat"/>
                <a:ea typeface="Montserrat"/>
                <a:cs typeface="Montserrat"/>
              </a:rPr>
              <a:t>Маркерный список:</a:t>
            </a:r>
          </a:p>
        </p:txBody>
      </p:sp>
      <p:sp>
        <p:nvSpPr>
          <p:cNvPr id="8" name="Прямоугольник 7">
            <a:extLst>
              <a:ext uri="{FF2B5EF4-FFF2-40B4-BE49-F238E27FC236}">
                <a16:creationId xmlns:a16="http://schemas.microsoft.com/office/drawing/2014/main" id="{18C01414-3E57-4445-BB03-5FAC1AA95DA0}"/>
              </a:ext>
            </a:extLst>
          </p:cNvPr>
          <p:cNvSpPr>
            <a:spLocks noGrp="1"/>
          </p:cNvSpPr>
          <p:nvPr/>
        </p:nvSpPr>
        <p:spPr>
          <a:xfrm>
            <a:off x="609600" y="5353050"/>
            <a:ext cx="4000500" cy="1000125"/>
          </a:xfrm>
          <a:prstGeom prst="rect">
            <a:avLst/>
          </a:prstGeom>
          <a:noFill/>
          <a:ln w="0">
            <a:noFill/>
          </a:ln>
        </p:spPr>
        <p:txBody>
          <a:bodyPr wrap="square" lIns="0" tIns="0" rIns="0" bIns="0" anchor="t">
            <a:normAutofit/>
          </a:bodyPr>
          <a:lstStyle/>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1</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2</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3</a:t>
            </a:r>
          </a:p>
          <a:p>
            <a:pPr algn="l">
              <a:lnSpc>
                <a:spcPct val="115000"/>
              </a:lnSpc>
              <a:buNone/>
              <a:defRPr sz="1275" b="0">
                <a:solidFill>
                  <a:srgbClr val="EDEBFF"/>
                </a:solidFill>
                <a:latin typeface="Montserrat"/>
                <a:ea typeface="Montserrat"/>
                <a:cs typeface="Montserrat"/>
              </a:defRPr>
            </a:pPr>
            <a:r>
              <a:rPr sz="1275" b="0">
                <a:solidFill>
                  <a:srgbClr val="EDEBFF"/>
                </a:solidFill>
                <a:latin typeface="Montserrat"/>
                <a:ea typeface="Montserrat"/>
                <a:cs typeface="Montserrat"/>
              </a:rPr>
              <a:t>§   Маркер 4</a:t>
            </a:r>
          </a:p>
        </p:txBody>
      </p:sp>
      <p:sp>
        <p:nvSpPr>
          <p:cNvPr id="9" name="Изображение 3:4">
            <a:extLst>
              <a:ext uri="{FF2B5EF4-FFF2-40B4-BE49-F238E27FC236}">
                <a16:creationId xmlns:a16="http://schemas.microsoft.com/office/drawing/2014/main" id="{F6422A6C-3302-4AE9-9FAC-62333C0ED540}"/>
              </a:ext>
            </a:extLst>
          </p:cNvPr>
          <p:cNvSpPr>
            <a:spLocks noGrp="1"/>
          </p:cNvSpPr>
          <p:nvPr/>
        </p:nvSpPr>
        <p:spPr>
          <a:xfrm>
            <a:off x="8458200" y="1619250"/>
            <a:ext cx="2990850" cy="4495800"/>
          </a:xfrm>
          <a:prstGeom prst="roundRect">
            <a:avLst>
              <a:gd name="adj" fmla="val 8917"/>
            </a:avLst>
          </a:prstGeom>
          <a:solidFill>
            <a:srgbClr val="FFFFFF"/>
          </a:solidFill>
          <a:ln w="19050">
            <a:solidFill>
              <a:srgbClr val="0CF0DF"/>
            </a:solidFill>
            <a:prstDash val="solid"/>
          </a:ln>
        </p:spPr>
        <p:style>
          <a:lnRef idx="0">
            <a:scrgbClr r="0" g="0" b="0"/>
          </a:lnRef>
          <a:fillRef idx="0">
            <a:scrgbClr r="0" g="0" b="0"/>
          </a:fillRef>
          <a:effectRef idx="6">
            <a:scrgbClr r="0" g="0" b="0"/>
          </a:effectRef>
          <a:fontRef idx="major"/>
        </p:style>
        <p:txBody>
          <a:bodyPr lIns="133350" tIns="133350" rIns="133350" bIns="342900" anchor="b">
            <a:noAutofit/>
          </a:bodyPr>
          <a:lstStyle/>
          <a:p>
            <a:pPr algn="ctr">
              <a:defRPr sz="1650">
                <a:solidFill>
                  <a:srgbClr val="282252"/>
                </a:solidFill>
                <a:latin typeface="Montserrat"/>
                <a:ea typeface="Montserrat"/>
                <a:cs typeface="Montserrat"/>
              </a:defRPr>
            </a:pPr>
            <a:r>
              <a:rPr sz="1650" dirty="0" err="1">
                <a:solidFill>
                  <a:srgbClr val="282252"/>
                </a:solidFill>
                <a:latin typeface="Montserrat"/>
                <a:ea typeface="Montserrat"/>
                <a:cs typeface="Montserrat"/>
              </a:rPr>
              <a:t>Изображение</a:t>
            </a:r>
            <a:r>
              <a:rPr sz="1650" dirty="0">
                <a:solidFill>
                  <a:srgbClr val="282252"/>
                </a:solidFill>
                <a:latin typeface="Montserrat"/>
                <a:ea typeface="Montserrat"/>
                <a:cs typeface="Montserrat"/>
              </a:rPr>
              <a:t> 3:4</a:t>
            </a:r>
          </a:p>
        </p:txBody>
      </p:sp>
    </p:spTree>
    <p:extLst>
      <p:ext uri="{BB962C8B-B14F-4D97-AF65-F5344CB8AC3E}">
        <p14:creationId xmlns:p14="http://schemas.microsoft.com/office/powerpoint/2010/main" val="1860663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79B9035-4707-46D9-92BD-EEE52C0F9A54}"/>
              </a:ext>
            </a:extLst>
          </p:cNvPr>
          <p:cNvSpPr>
            <a:spLocks noGrp="1"/>
          </p:cNvSpPr>
          <p:nvPr/>
        </p:nvSpPr>
        <p:spPr>
          <a:xfrm>
            <a:off x="609600" y="495300"/>
            <a:ext cx="8477250" cy="590550"/>
          </a:xfrm>
          <a:prstGeom prst="rect">
            <a:avLst/>
          </a:prstGeom>
          <a:noFill/>
          <a:ln w="0">
            <a:noFill/>
          </a:ln>
        </p:spPr>
        <p:txBody>
          <a:bodyPr wrap="square" lIns="0" tIns="0" rIns="0" bIns="0" anchor="t">
            <a:normAutofit/>
          </a:bodyPr>
          <a:lstStyle/>
          <a:p>
            <a:pPr algn="l">
              <a:lnSpc>
                <a:spcPct val="95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Образец обычного заголовка</a:t>
            </a:r>
          </a:p>
        </p:txBody>
      </p:sp>
      <p:sp>
        <p:nvSpPr>
          <p:cNvPr id="3" name="Прямоугольник 2">
            <a:extLst>
              <a:ext uri="{FF2B5EF4-FFF2-40B4-BE49-F238E27FC236}">
                <a16:creationId xmlns:a16="http://schemas.microsoft.com/office/drawing/2014/main" id="{76E3C258-7C6A-45F7-8F34-FC1FB9F6646A}"/>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62627C"/>
                </a:solidFill>
                <a:latin typeface="Montserrat"/>
                <a:ea typeface="Montserrat"/>
                <a:cs typeface="Montserrat"/>
              </a:defRPr>
            </a:pPr>
            <a:r>
              <a:rPr sz="1575" b="0">
                <a:solidFill>
                  <a:srgbClr val="62627C"/>
                </a:solidFill>
                <a:latin typeface="Montserrat"/>
                <a:ea typeface="Montserrat"/>
                <a:cs typeface="Montserrat"/>
              </a:rPr>
              <a:t>Подзаголовок с пояснениями или дополнтельное</a:t>
            </a:r>
          </a:p>
          <a:p>
            <a:pPr algn="l">
              <a:lnSpc>
                <a:spcPct val="104000"/>
              </a:lnSpc>
              <a:buNone/>
              <a:defRPr sz="1575" b="0">
                <a:solidFill>
                  <a:srgbClr val="62627C"/>
                </a:solidFill>
                <a:latin typeface="Montserrat"/>
                <a:ea typeface="Montserrat"/>
                <a:cs typeface="Montserrat"/>
              </a:defRPr>
            </a:pPr>
            <a:r>
              <a:rPr sz="1575" b="0">
                <a:solidFill>
                  <a:srgbClr val="62627C"/>
                </a:solidFill>
                <a:latin typeface="Montserrat"/>
                <a:ea typeface="Montserrat"/>
                <a:cs typeface="Montserrat"/>
              </a:rPr>
              <a:t>кратким описанием</a:t>
            </a:r>
          </a:p>
        </p:txBody>
      </p:sp>
      <p:pic>
        <p:nvPicPr>
          <p:cNvPr id="14" name="Рисунок 13"/>
          <p:cNvPicPr>
            <a:picLocks noChangeAspect="1"/>
          </p:cNvPicPr>
          <p:nvPr/>
        </p:nvPicPr>
        <p:blipFill>
          <a:blip r:embed="rId3"/>
          <a:stretch/>
        </p:blipFill>
        <p:spPr>
          <a:xfrm>
            <a:off x="10096500" y="326203"/>
            <a:ext cx="1428750" cy="566795"/>
          </a:xfrm>
          <a:prstGeom prst="rect">
            <a:avLst/>
          </a:prstGeom>
        </p:spPr>
      </p:pic>
      <p:sp>
        <p:nvSpPr>
          <p:cNvPr id="5" name="Прямоугольник 4">
            <a:extLst>
              <a:ext uri="{FF2B5EF4-FFF2-40B4-BE49-F238E27FC236}">
                <a16:creationId xmlns:a16="http://schemas.microsoft.com/office/drawing/2014/main" id="{09F4170F-33AC-450B-8B03-DD62B75B7F40}"/>
              </a:ext>
            </a:extLst>
          </p:cNvPr>
          <p:cNvSpPr>
            <a:spLocks noGrp="1"/>
          </p:cNvSpPr>
          <p:nvPr/>
        </p:nvSpPr>
        <p:spPr>
          <a:xfrm>
            <a:off x="609600" y="2324100"/>
            <a:ext cx="6667500" cy="304800"/>
          </a:xfrm>
          <a:prstGeom prst="rect">
            <a:avLst/>
          </a:prstGeom>
          <a:noFill/>
          <a:ln w="0">
            <a:noFill/>
          </a:ln>
        </p:spPr>
        <p:txBody>
          <a:bodyPr wrap="square" lIns="0" tIns="0" rIns="0" bIns="0" anchor="t">
            <a:normAutofit/>
          </a:bodyPr>
          <a:lstStyle/>
          <a:p>
            <a:pPr algn="l">
              <a:lnSpc>
                <a:spcPct val="100000"/>
              </a:lnSpc>
              <a:buNone/>
              <a:defRPr sz="1500" b="1">
                <a:solidFill>
                  <a:srgbClr val="201B48"/>
                </a:solidFill>
                <a:latin typeface="Montserrat"/>
                <a:ea typeface="Montserrat"/>
                <a:cs typeface="Montserrat"/>
              </a:defRPr>
            </a:pPr>
            <a:r>
              <a:rPr sz="1500" b="1">
                <a:solidFill>
                  <a:srgbClr val="201B48"/>
                </a:solidFill>
                <a:latin typeface="Montserrat"/>
                <a:ea typeface="Montserrat"/>
                <a:cs typeface="Montserrat"/>
              </a:rPr>
              <a:t>Основной текст:</a:t>
            </a:r>
          </a:p>
        </p:txBody>
      </p:sp>
      <p:sp>
        <p:nvSpPr>
          <p:cNvPr id="6" name="Прямоугольник 5">
            <a:extLst>
              <a:ext uri="{FF2B5EF4-FFF2-40B4-BE49-F238E27FC236}">
                <a16:creationId xmlns:a16="http://schemas.microsoft.com/office/drawing/2014/main" id="{1D36C7E9-27C0-4EAF-8603-2BBE79C52D3B}"/>
              </a:ext>
            </a:extLst>
          </p:cNvPr>
          <p:cNvSpPr>
            <a:spLocks noGrp="1"/>
          </p:cNvSpPr>
          <p:nvPr/>
        </p:nvSpPr>
        <p:spPr>
          <a:xfrm>
            <a:off x="609600" y="2838450"/>
            <a:ext cx="6858000" cy="304800"/>
          </a:xfrm>
          <a:prstGeom prst="rect">
            <a:avLst/>
          </a:prstGeom>
          <a:noFill/>
          <a:ln w="0">
            <a:noFill/>
          </a:ln>
        </p:spPr>
        <p:txBody>
          <a:bodyPr wrap="square" lIns="0" tIns="0" rIns="0" bIns="0" anchor="t">
            <a:normAutofit/>
          </a:bodyPr>
          <a:lstStyle/>
          <a:p>
            <a:pPr algn="l">
              <a:lnSpc>
                <a:spcPct val="100000"/>
              </a:lnSpc>
              <a:buNone/>
              <a:defRPr sz="1350" b="0">
                <a:solidFill>
                  <a:srgbClr val="62627C"/>
                </a:solidFill>
                <a:latin typeface="Montserrat"/>
                <a:ea typeface="Montserrat"/>
                <a:cs typeface="Montserrat"/>
              </a:defRPr>
            </a:pPr>
            <a:r>
              <a:rPr sz="1350" b="0">
                <a:solidFill>
                  <a:srgbClr val="62627C"/>
                </a:solidFill>
                <a:latin typeface="Montserrat"/>
                <a:ea typeface="Montserrat"/>
                <a:cs typeface="Montserrat"/>
              </a:rPr>
              <a:t>Пример типографики на темном слайде</a:t>
            </a:r>
          </a:p>
        </p:txBody>
      </p:sp>
      <p:sp>
        <p:nvSpPr>
          <p:cNvPr id="7" name="Прямоугольник 6">
            <a:extLst>
              <a:ext uri="{FF2B5EF4-FFF2-40B4-BE49-F238E27FC236}">
                <a16:creationId xmlns:a16="http://schemas.microsoft.com/office/drawing/2014/main" id="{A9A9D992-5859-4994-B469-DF0F29645DA9}"/>
              </a:ext>
            </a:extLst>
          </p:cNvPr>
          <p:cNvSpPr>
            <a:spLocks noGrp="1"/>
          </p:cNvSpPr>
          <p:nvPr/>
        </p:nvSpPr>
        <p:spPr>
          <a:xfrm>
            <a:off x="609600" y="3333750"/>
            <a:ext cx="6953250" cy="1381125"/>
          </a:xfrm>
          <a:prstGeom prst="rect">
            <a:avLst/>
          </a:prstGeom>
          <a:noFill/>
          <a:ln w="0">
            <a:noFill/>
          </a:ln>
        </p:spPr>
        <p:txBody>
          <a:bodyPr wrap="square" lIns="0" tIns="0" rIns="0" bIns="0" anchor="t">
            <a:normAutofit/>
          </a:bodyPr>
          <a:lstStyle/>
          <a:p>
            <a:pPr algn="l">
              <a:lnSpc>
                <a:spcPct val="108000"/>
              </a:lnSpc>
              <a:buNone/>
              <a:defRPr sz="1238" b="0">
                <a:solidFill>
                  <a:srgbClr val="62627C"/>
                </a:solidFill>
                <a:latin typeface="Montserrat"/>
                <a:ea typeface="Montserrat"/>
                <a:cs typeface="Montserrat"/>
              </a:defRPr>
            </a:pPr>
            <a:r>
              <a:rPr sz="1238" b="0">
                <a:solidFill>
                  <a:srgbClr val="62627C"/>
                </a:solidFill>
                <a:latin typeface="Montserrat"/>
                <a:ea typeface="Montserrat"/>
                <a:cs typeface="Montserrat"/>
              </a:rPr>
              <a:t>Lorem ipsum dolor sit amet, consectetur adipiscing elit. Donec scelerisque condimentum viverra. In ornare sapien risus. Quisque in pretium magna. Maecenas sed feugiat neque. Phasellus quis mi et lectus semper tempus. Phasellus venenatis velit ac hendrerit interdum. Curabitur ultrices metus eu orci condimentum mattis. Fusce metus nisi, lobortis rhoncus quam gravida, luctus vestibulum lacus.</a:t>
            </a:r>
          </a:p>
        </p:txBody>
      </p:sp>
      <p:sp>
        <p:nvSpPr>
          <p:cNvPr id="8" name="Прямоугольник 7">
            <a:extLst>
              <a:ext uri="{FF2B5EF4-FFF2-40B4-BE49-F238E27FC236}">
                <a16:creationId xmlns:a16="http://schemas.microsoft.com/office/drawing/2014/main" id="{A746ED39-76F3-4B21-9A85-EA9E9CB754A1}"/>
              </a:ext>
            </a:extLst>
          </p:cNvPr>
          <p:cNvSpPr>
            <a:spLocks noGrp="1"/>
          </p:cNvSpPr>
          <p:nvPr/>
        </p:nvSpPr>
        <p:spPr>
          <a:xfrm>
            <a:off x="609600" y="4914900"/>
            <a:ext cx="6667500" cy="285750"/>
          </a:xfrm>
          <a:prstGeom prst="rect">
            <a:avLst/>
          </a:prstGeom>
          <a:noFill/>
          <a:ln w="0">
            <a:noFill/>
          </a:ln>
        </p:spPr>
        <p:txBody>
          <a:bodyPr wrap="square" lIns="0" tIns="0" rIns="0" bIns="0" anchor="t">
            <a:normAutofit/>
          </a:bodyPr>
          <a:lstStyle/>
          <a:p>
            <a:pPr algn="l">
              <a:lnSpc>
                <a:spcPct val="100000"/>
              </a:lnSpc>
              <a:buNone/>
              <a:defRPr sz="1500" b="1">
                <a:solidFill>
                  <a:srgbClr val="201B48"/>
                </a:solidFill>
                <a:latin typeface="Montserrat"/>
                <a:ea typeface="Montserrat"/>
                <a:cs typeface="Montserrat"/>
              </a:defRPr>
            </a:pPr>
            <a:r>
              <a:rPr sz="1500" b="1">
                <a:solidFill>
                  <a:srgbClr val="201B48"/>
                </a:solidFill>
                <a:latin typeface="Montserrat"/>
                <a:ea typeface="Montserrat"/>
                <a:cs typeface="Montserrat"/>
              </a:rPr>
              <a:t>Маркерный список:</a:t>
            </a:r>
          </a:p>
        </p:txBody>
      </p:sp>
      <p:sp>
        <p:nvSpPr>
          <p:cNvPr id="9" name="Прямоугольник 8">
            <a:extLst>
              <a:ext uri="{FF2B5EF4-FFF2-40B4-BE49-F238E27FC236}">
                <a16:creationId xmlns:a16="http://schemas.microsoft.com/office/drawing/2014/main" id="{4FDF9392-67BB-4F5A-9AE7-36476D005247}"/>
              </a:ext>
            </a:extLst>
          </p:cNvPr>
          <p:cNvSpPr>
            <a:spLocks noGrp="1"/>
          </p:cNvSpPr>
          <p:nvPr/>
        </p:nvSpPr>
        <p:spPr>
          <a:xfrm>
            <a:off x="609600" y="5353050"/>
            <a:ext cx="4000500" cy="1000125"/>
          </a:xfrm>
          <a:prstGeom prst="rect">
            <a:avLst/>
          </a:prstGeom>
          <a:noFill/>
          <a:ln w="0">
            <a:noFill/>
          </a:ln>
        </p:spPr>
        <p:txBody>
          <a:bodyPr wrap="square" lIns="0" tIns="0" rIns="0" bIns="0" anchor="t">
            <a:normAutofit/>
          </a:bodyPr>
          <a:lstStyle/>
          <a:p>
            <a:pPr algn="l">
              <a:lnSpc>
                <a:spcPct val="115000"/>
              </a:lnSpc>
              <a:buNone/>
              <a:defRPr sz="1275" b="0">
                <a:solidFill>
                  <a:srgbClr val="62627C"/>
                </a:solidFill>
                <a:latin typeface="Montserrat"/>
                <a:ea typeface="Montserrat"/>
                <a:cs typeface="Montserrat"/>
              </a:defRPr>
            </a:pPr>
            <a:r>
              <a:rPr sz="1275" b="0">
                <a:solidFill>
                  <a:srgbClr val="62627C"/>
                </a:solidFill>
                <a:latin typeface="Montserrat"/>
                <a:ea typeface="Montserrat"/>
                <a:cs typeface="Montserrat"/>
              </a:rPr>
              <a:t>§   Маркер 1</a:t>
            </a:r>
          </a:p>
          <a:p>
            <a:pPr algn="l">
              <a:lnSpc>
                <a:spcPct val="115000"/>
              </a:lnSpc>
              <a:buNone/>
              <a:defRPr sz="1275" b="0">
                <a:solidFill>
                  <a:srgbClr val="62627C"/>
                </a:solidFill>
                <a:latin typeface="Montserrat"/>
                <a:ea typeface="Montserrat"/>
                <a:cs typeface="Montserrat"/>
              </a:defRPr>
            </a:pPr>
            <a:r>
              <a:rPr sz="1275" b="0">
                <a:solidFill>
                  <a:srgbClr val="62627C"/>
                </a:solidFill>
                <a:latin typeface="Montserrat"/>
                <a:ea typeface="Montserrat"/>
                <a:cs typeface="Montserrat"/>
              </a:rPr>
              <a:t>§   Маркер 2</a:t>
            </a:r>
          </a:p>
          <a:p>
            <a:pPr algn="l">
              <a:lnSpc>
                <a:spcPct val="115000"/>
              </a:lnSpc>
              <a:buNone/>
              <a:defRPr sz="1275" b="0">
                <a:solidFill>
                  <a:srgbClr val="62627C"/>
                </a:solidFill>
                <a:latin typeface="Montserrat"/>
                <a:ea typeface="Montserrat"/>
                <a:cs typeface="Montserrat"/>
              </a:defRPr>
            </a:pPr>
            <a:r>
              <a:rPr sz="1275" b="0">
                <a:solidFill>
                  <a:srgbClr val="62627C"/>
                </a:solidFill>
                <a:latin typeface="Montserrat"/>
                <a:ea typeface="Montserrat"/>
                <a:cs typeface="Montserrat"/>
              </a:rPr>
              <a:t>§   Маркер 3</a:t>
            </a:r>
          </a:p>
          <a:p>
            <a:pPr algn="l">
              <a:lnSpc>
                <a:spcPct val="115000"/>
              </a:lnSpc>
              <a:buNone/>
              <a:defRPr sz="1275" b="0">
                <a:solidFill>
                  <a:srgbClr val="62627C"/>
                </a:solidFill>
                <a:latin typeface="Montserrat"/>
                <a:ea typeface="Montserrat"/>
                <a:cs typeface="Montserrat"/>
              </a:defRPr>
            </a:pPr>
            <a:r>
              <a:rPr sz="1275" b="0">
                <a:solidFill>
                  <a:srgbClr val="62627C"/>
                </a:solidFill>
                <a:latin typeface="Montserrat"/>
                <a:ea typeface="Montserrat"/>
                <a:cs typeface="Montserrat"/>
              </a:rPr>
              <a:t>§   Маркер 4</a:t>
            </a:r>
          </a:p>
        </p:txBody>
      </p:sp>
      <p:sp>
        <p:nvSpPr>
          <p:cNvPr id="10" name="Изображение 3:4">
            <a:extLst>
              <a:ext uri="{FF2B5EF4-FFF2-40B4-BE49-F238E27FC236}">
                <a16:creationId xmlns:a16="http://schemas.microsoft.com/office/drawing/2014/main" id="{3D4CEC31-1678-41F3-8D5D-6D69110BC9EE}"/>
              </a:ext>
            </a:extLst>
          </p:cNvPr>
          <p:cNvSpPr>
            <a:spLocks noGrp="1"/>
          </p:cNvSpPr>
          <p:nvPr/>
        </p:nvSpPr>
        <p:spPr>
          <a:xfrm>
            <a:off x="8458200" y="1619250"/>
            <a:ext cx="2990850" cy="4495800"/>
          </a:xfrm>
          <a:prstGeom prst="roundRect">
            <a:avLst>
              <a:gd name="adj" fmla="val 8917"/>
            </a:avLst>
          </a:prstGeom>
          <a:solidFill>
            <a:srgbClr val="FFFFFF"/>
          </a:solidFill>
          <a:ln w="19050">
            <a:solidFill>
              <a:srgbClr val="9644F6"/>
            </a:solidFill>
            <a:prstDash val="solid"/>
          </a:ln>
        </p:spPr>
        <p:style>
          <a:lnRef idx="0">
            <a:scrgbClr r="0" g="0" b="0"/>
          </a:lnRef>
          <a:fillRef idx="0">
            <a:scrgbClr r="0" g="0" b="0"/>
          </a:fillRef>
          <a:effectRef idx="6">
            <a:scrgbClr r="0" g="0" b="0"/>
          </a:effectRef>
          <a:fontRef idx="major"/>
        </p:style>
        <p:txBody>
          <a:bodyPr lIns="133350" tIns="133350" rIns="133350" bIns="342900" anchor="b">
            <a:noAutofit/>
          </a:bodyPr>
          <a:lstStyle/>
          <a:p>
            <a:pPr algn="ctr">
              <a:defRPr sz="1650">
                <a:solidFill>
                  <a:srgbClr val="282252"/>
                </a:solidFill>
                <a:latin typeface="Montserrat"/>
                <a:ea typeface="Montserrat"/>
                <a:cs typeface="Montserrat"/>
              </a:defRPr>
            </a:pPr>
            <a:r>
              <a:rPr sz="1650">
                <a:solidFill>
                  <a:srgbClr val="282252"/>
                </a:solidFill>
                <a:latin typeface="Montserrat"/>
                <a:ea typeface="Montserrat"/>
                <a:cs typeface="Montserrat"/>
              </a:rPr>
              <a:t>Изображение 3:4</a:t>
            </a:r>
          </a:p>
        </p:txBody>
      </p:sp>
    </p:spTree>
    <p:extLst>
      <p:ext uri="{BB962C8B-B14F-4D97-AF65-F5344CB8AC3E}">
        <p14:creationId xmlns:p14="http://schemas.microsoft.com/office/powerpoint/2010/main" val="1067368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srcRect/>
          <a:stretch>
            <a:fillRect/>
          </a:stretch>
        </p:blipFill>
        <p:spPr>
          <a:xfrm>
            <a:off x="0" y="0"/>
            <a:ext cx="12192000" cy="6858000"/>
          </a:xfrm>
          <a:prstGeom prst="rect">
            <a:avLst/>
          </a:prstGeom>
        </p:spPr>
      </p:pic>
      <p:sp>
        <p:nvSpPr>
          <p:cNvPr id="2" name="Прямоугольник 1">
            <a:extLst>
              <a:ext uri="{FF2B5EF4-FFF2-40B4-BE49-F238E27FC236}">
                <a16:creationId xmlns:a16="http://schemas.microsoft.com/office/drawing/2014/main" id="{5F5B1F58-25B8-4DCE-9E11-27E6FE5CE74F}"/>
              </a:ext>
            </a:extLst>
          </p:cNvPr>
          <p:cNvSpPr>
            <a:spLocks noGrp="1"/>
          </p:cNvSpPr>
          <p:nvPr/>
        </p:nvSpPr>
        <p:spPr>
          <a:xfrm>
            <a:off x="609600" y="495300"/>
            <a:ext cx="8477250" cy="590550"/>
          </a:xfrm>
          <a:prstGeom prst="rect">
            <a:avLst/>
          </a:prstGeom>
          <a:noFill/>
          <a:ln w="0">
            <a:noFill/>
          </a:ln>
        </p:spPr>
        <p:txBody>
          <a:bodyPr wrap="square" lIns="0" tIns="0" rIns="0" bIns="0" anchor="t">
            <a:normAutofit fontScale="79060" lnSpcReduction="10000"/>
          </a:bodyPr>
          <a:lstStyle/>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Пример таблицы №1</a:t>
            </a:r>
          </a:p>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на темном фоне</a:t>
            </a:r>
          </a:p>
        </p:txBody>
      </p:sp>
      <p:sp>
        <p:nvSpPr>
          <p:cNvPr id="3" name="Прямоугольник 2">
            <a:extLst>
              <a:ext uri="{FF2B5EF4-FFF2-40B4-BE49-F238E27FC236}">
                <a16:creationId xmlns:a16="http://schemas.microsoft.com/office/drawing/2014/main" id="{790EF94B-B18B-49C4-93E2-5DBAE661C000}"/>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0CF0DF"/>
                </a:solidFill>
                <a:latin typeface="Montserrat"/>
                <a:ea typeface="Montserrat"/>
                <a:cs typeface="Montserrat"/>
              </a:defRPr>
            </a:pPr>
            <a:r>
              <a:rPr sz="1575" b="0">
                <a:solidFill>
                  <a:srgbClr val="0CF0DF"/>
                </a:solidFill>
                <a:latin typeface="Montserrat"/>
                <a:ea typeface="Montserrat"/>
                <a:cs typeface="Montserrat"/>
              </a:rPr>
              <a:t>Название таблицы и краткое описание</a:t>
            </a:r>
          </a:p>
        </p:txBody>
      </p:sp>
      <p:pic>
        <p:nvPicPr>
          <p:cNvPr id="9" name="Рисунок 8"/>
          <p:cNvPicPr>
            <a:picLocks noChangeAspect="1"/>
          </p:cNvPicPr>
          <p:nvPr/>
        </p:nvPicPr>
        <p:blipFill>
          <a:blip r:embed="rId4"/>
          <a:stretch/>
        </p:blipFill>
        <p:spPr>
          <a:xfrm>
            <a:off x="10100246" y="323850"/>
            <a:ext cx="1421258" cy="571500"/>
          </a:xfrm>
          <a:prstGeom prst="rect">
            <a:avLst/>
          </a:prstGeom>
        </p:spPr>
      </p:pic>
      <p:graphicFrame>
        <p:nvGraphicFramePr>
          <p:cNvPr id="10" name="Таблица 9"/>
          <p:cNvGraphicFramePr/>
          <p:nvPr/>
        </p:nvGraphicFramePr>
        <p:xfrm>
          <a:off x="609600" y="2247900"/>
          <a:ext cx="10972800" cy="3800478"/>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633413">
                <a:tc>
                  <a:txBody>
                    <a:bodyPr/>
                    <a:lstStyle/>
                    <a:p>
                      <a:pPr algn="ctr"/>
                      <a:endParaRP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extLst>
                  <a:ext uri="{0D108BD9-81ED-4DB2-BD59-A6C34878D82A}">
                    <a16:rowId xmlns:a16="http://schemas.microsoft.com/office/drawing/2014/main" val="10000"/>
                  </a:ext>
                </a:extLst>
              </a:tr>
              <a:tr h="633413">
                <a:tc>
                  <a:txBody>
                    <a:bodyPr/>
                    <a:lstStyle/>
                    <a:p>
                      <a:pPr algn="ctr"/>
                      <a:r>
                        <a:rPr sz="1200">
                          <a:solidFill>
                            <a:srgbClr val="FFFFFF"/>
                          </a:solidFill>
                          <a:latin typeface="Montserrat"/>
                          <a:ea typeface="Montserrat"/>
                          <a:cs typeface="Montserrat"/>
                        </a:rPr>
                        <a:t>Фактор-1</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4F2FA"/>
                    </a:solidFill>
                  </a:tcPr>
                </a:tc>
                <a:extLst>
                  <a:ext uri="{0D108BD9-81ED-4DB2-BD59-A6C34878D82A}">
                    <a16:rowId xmlns:a16="http://schemas.microsoft.com/office/drawing/2014/main" val="10001"/>
                  </a:ext>
                </a:extLst>
              </a:tr>
              <a:tr h="633413">
                <a:tc>
                  <a:txBody>
                    <a:bodyPr/>
                    <a:lstStyle/>
                    <a:p>
                      <a:pPr algn="ctr"/>
                      <a:r>
                        <a:rPr sz="1200">
                          <a:solidFill>
                            <a:srgbClr val="FFFFFF"/>
                          </a:solidFill>
                          <a:latin typeface="Montserrat"/>
                          <a:ea typeface="Montserrat"/>
                          <a:cs typeface="Montserrat"/>
                        </a:rPr>
                        <a:t>Фактор-2</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4F2FA"/>
                    </a:solidFill>
                  </a:tcPr>
                </a:tc>
                <a:extLst>
                  <a:ext uri="{0D108BD9-81ED-4DB2-BD59-A6C34878D82A}">
                    <a16:rowId xmlns:a16="http://schemas.microsoft.com/office/drawing/2014/main" val="10002"/>
                  </a:ext>
                </a:extLst>
              </a:tr>
              <a:tr h="633413">
                <a:tc>
                  <a:txBody>
                    <a:bodyPr/>
                    <a:lstStyle/>
                    <a:p>
                      <a:pPr algn="ctr"/>
                      <a:r>
                        <a:rPr sz="1200">
                          <a:solidFill>
                            <a:srgbClr val="FFFFFF"/>
                          </a:solidFill>
                          <a:latin typeface="Montserrat"/>
                          <a:ea typeface="Montserrat"/>
                          <a:cs typeface="Montserrat"/>
                        </a:rPr>
                        <a:t>Фактор-3</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4F2FA"/>
                    </a:solidFill>
                  </a:tcPr>
                </a:tc>
                <a:extLst>
                  <a:ext uri="{0D108BD9-81ED-4DB2-BD59-A6C34878D82A}">
                    <a16:rowId xmlns:a16="http://schemas.microsoft.com/office/drawing/2014/main" val="10003"/>
                  </a:ext>
                </a:extLst>
              </a:tr>
              <a:tr h="633413">
                <a:tc>
                  <a:txBody>
                    <a:bodyPr/>
                    <a:lstStyle/>
                    <a:p>
                      <a:pPr algn="ctr"/>
                      <a:r>
                        <a:rPr sz="1200">
                          <a:solidFill>
                            <a:srgbClr val="FFFFFF"/>
                          </a:solidFill>
                          <a:latin typeface="Montserrat"/>
                          <a:ea typeface="Montserrat"/>
                          <a:cs typeface="Montserrat"/>
                        </a:rPr>
                        <a:t>Фактор-4</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4F2FA"/>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4F2FA"/>
                    </a:solidFill>
                  </a:tcPr>
                </a:tc>
                <a:extLst>
                  <a:ext uri="{0D108BD9-81ED-4DB2-BD59-A6C34878D82A}">
                    <a16:rowId xmlns:a16="http://schemas.microsoft.com/office/drawing/2014/main" val="10004"/>
                  </a:ext>
                </a:extLst>
              </a:tr>
              <a:tr h="633413">
                <a:tc>
                  <a:txBody>
                    <a:bodyPr/>
                    <a:lstStyle/>
                    <a:p>
                      <a:pPr algn="ctr"/>
                      <a:r>
                        <a:rPr sz="1200">
                          <a:solidFill>
                            <a:srgbClr val="06112F"/>
                          </a:solidFill>
                          <a:latin typeface="Montserrat"/>
                          <a:ea typeface="Montserrat"/>
                          <a:cs typeface="Montserrat"/>
                        </a:rPr>
                        <a:t>Итого:</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1000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2000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3000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4000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5000</a:t>
                      </a:r>
                    </a:p>
                  </a:txBody>
                  <a:tcPr marL="76200" marR="76200" marT="85725" marB="76200" anchor="ctr">
                    <a:solidFill>
                      <a:srgbClr val="0CF0D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9684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2252"/>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8E7B2886-B774-40A8-8852-C2E9A8BF6895}"/>
              </a:ext>
            </a:extLst>
          </p:cNvPr>
          <p:cNvSpPr>
            <a:spLocks noGrp="1"/>
          </p:cNvSpPr>
          <p:nvPr/>
        </p:nvSpPr>
        <p:spPr>
          <a:xfrm>
            <a:off x="609600" y="495300"/>
            <a:ext cx="8477250" cy="590550"/>
          </a:xfrm>
          <a:prstGeom prst="rect">
            <a:avLst/>
          </a:prstGeom>
          <a:noFill/>
          <a:ln w="0">
            <a:noFill/>
          </a:ln>
        </p:spPr>
        <p:txBody>
          <a:bodyPr wrap="square" lIns="0" tIns="0" rIns="0" bIns="0" anchor="t">
            <a:normAutofit fontScale="79060" lnSpcReduction="10000"/>
          </a:bodyPr>
          <a:lstStyle/>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Пример таблицы №2</a:t>
            </a:r>
          </a:p>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на темном фоне</a:t>
            </a:r>
          </a:p>
        </p:txBody>
      </p:sp>
      <p:sp>
        <p:nvSpPr>
          <p:cNvPr id="2" name="Прямоугольник 1">
            <a:extLst>
              <a:ext uri="{FF2B5EF4-FFF2-40B4-BE49-F238E27FC236}">
                <a16:creationId xmlns:a16="http://schemas.microsoft.com/office/drawing/2014/main" id="{05F36912-EA8C-42C1-80FA-E1690A424FB8}"/>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0CF0DF"/>
                </a:solidFill>
                <a:latin typeface="Montserrat"/>
                <a:ea typeface="Montserrat"/>
                <a:cs typeface="Montserrat"/>
              </a:defRPr>
            </a:pPr>
            <a:r>
              <a:rPr sz="1575" b="0">
                <a:solidFill>
                  <a:srgbClr val="0CF0DF"/>
                </a:solidFill>
                <a:latin typeface="Montserrat"/>
                <a:ea typeface="Montserrat"/>
                <a:cs typeface="Montserrat"/>
              </a:rPr>
              <a:t>Название таблицы и краткое описание</a:t>
            </a:r>
          </a:p>
        </p:txBody>
      </p:sp>
      <p:pic>
        <p:nvPicPr>
          <p:cNvPr id="7" name="Рисунок 6"/>
          <p:cNvPicPr>
            <a:picLocks noChangeAspect="1"/>
          </p:cNvPicPr>
          <p:nvPr/>
        </p:nvPicPr>
        <p:blipFill>
          <a:blip r:embed="rId3"/>
          <a:stretch/>
        </p:blipFill>
        <p:spPr>
          <a:xfrm>
            <a:off x="10100246" y="323850"/>
            <a:ext cx="1421258" cy="571500"/>
          </a:xfrm>
          <a:prstGeom prst="rect">
            <a:avLst/>
          </a:prstGeom>
        </p:spPr>
      </p:pic>
      <p:graphicFrame>
        <p:nvGraphicFramePr>
          <p:cNvPr id="8" name="Таблица 7"/>
          <p:cNvGraphicFramePr/>
          <p:nvPr/>
        </p:nvGraphicFramePr>
        <p:xfrm>
          <a:off x="609600" y="2247900"/>
          <a:ext cx="10972800" cy="3800478"/>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633413">
                <a:tc>
                  <a:txBody>
                    <a:bodyPr/>
                    <a:lstStyle/>
                    <a:p>
                      <a:pPr algn="ctr"/>
                      <a:endParaRP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extLst>
                  <a:ext uri="{0D108BD9-81ED-4DB2-BD59-A6C34878D82A}">
                    <a16:rowId xmlns:a16="http://schemas.microsoft.com/office/drawing/2014/main" val="10000"/>
                  </a:ext>
                </a:extLst>
              </a:tr>
              <a:tr h="633413">
                <a:tc>
                  <a:txBody>
                    <a:bodyPr/>
                    <a:lstStyle/>
                    <a:p>
                      <a:pPr algn="ctr"/>
                      <a:r>
                        <a:rPr sz="1200" b="1">
                          <a:solidFill>
                            <a:srgbClr val="FFFFFF"/>
                          </a:solidFill>
                          <a:latin typeface="Montserrat"/>
                          <a:ea typeface="Montserrat"/>
                          <a:cs typeface="Montserrat"/>
                        </a:rPr>
                        <a:t>Фактор-1</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775</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775</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775</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775</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775</a:t>
                      </a:r>
                    </a:p>
                  </a:txBody>
                  <a:tcPr marL="76200" marR="76200" marT="85725" marB="76200" anchor="ctr">
                    <a:solidFill>
                      <a:srgbClr val="443E68"/>
                    </a:solidFill>
                  </a:tcPr>
                </a:tc>
                <a:extLst>
                  <a:ext uri="{0D108BD9-81ED-4DB2-BD59-A6C34878D82A}">
                    <a16:rowId xmlns:a16="http://schemas.microsoft.com/office/drawing/2014/main" val="10001"/>
                  </a:ext>
                </a:extLst>
              </a:tr>
              <a:tr h="633413">
                <a:tc>
                  <a:txBody>
                    <a:bodyPr/>
                    <a:lstStyle/>
                    <a:p>
                      <a:pPr algn="ctr"/>
                      <a:r>
                        <a:rPr sz="1200" b="1">
                          <a:solidFill>
                            <a:srgbClr val="FFFFFF"/>
                          </a:solidFill>
                          <a:latin typeface="Montserrat"/>
                          <a:ea typeface="Montserrat"/>
                          <a:cs typeface="Montserrat"/>
                        </a:rPr>
                        <a:t>Фактор-2</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230</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230</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230</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230</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230</a:t>
                      </a:r>
                    </a:p>
                  </a:txBody>
                  <a:tcPr marL="76200" marR="76200" marT="85725" marB="76200" anchor="ctr">
                    <a:solidFill>
                      <a:srgbClr val="282252"/>
                    </a:solidFill>
                  </a:tcPr>
                </a:tc>
                <a:extLst>
                  <a:ext uri="{0D108BD9-81ED-4DB2-BD59-A6C34878D82A}">
                    <a16:rowId xmlns:a16="http://schemas.microsoft.com/office/drawing/2014/main" val="10002"/>
                  </a:ext>
                </a:extLst>
              </a:tr>
              <a:tr h="633413">
                <a:tc>
                  <a:txBody>
                    <a:bodyPr/>
                    <a:lstStyle/>
                    <a:p>
                      <a:pPr algn="ctr"/>
                      <a:r>
                        <a:rPr sz="1200" b="1">
                          <a:solidFill>
                            <a:srgbClr val="FFFFFF"/>
                          </a:solidFill>
                          <a:latin typeface="Montserrat"/>
                          <a:ea typeface="Montserrat"/>
                          <a:cs typeface="Montserrat"/>
                        </a:rPr>
                        <a:t>Фактор-3</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112</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112</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112</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112</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112</a:t>
                      </a:r>
                    </a:p>
                  </a:txBody>
                  <a:tcPr marL="76200" marR="76200" marT="85725" marB="76200" anchor="ctr">
                    <a:solidFill>
                      <a:srgbClr val="443E68"/>
                    </a:solidFill>
                  </a:tcPr>
                </a:tc>
                <a:extLst>
                  <a:ext uri="{0D108BD9-81ED-4DB2-BD59-A6C34878D82A}">
                    <a16:rowId xmlns:a16="http://schemas.microsoft.com/office/drawing/2014/main" val="10003"/>
                  </a:ext>
                </a:extLst>
              </a:tr>
              <a:tr h="633413">
                <a:tc>
                  <a:txBody>
                    <a:bodyPr/>
                    <a:lstStyle/>
                    <a:p>
                      <a:pPr algn="ctr"/>
                      <a:r>
                        <a:rPr sz="1200" b="1">
                          <a:solidFill>
                            <a:srgbClr val="FFFFFF"/>
                          </a:solidFill>
                          <a:latin typeface="Montserrat"/>
                          <a:ea typeface="Montserrat"/>
                          <a:cs typeface="Montserrat"/>
                        </a:rPr>
                        <a:t>Фактор-4</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435</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435</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435</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435</a:t>
                      </a:r>
                    </a:p>
                  </a:txBody>
                  <a:tcPr marL="76200" marR="76200" marT="85725" marB="76200" anchor="ctr">
                    <a:solidFill>
                      <a:srgbClr val="282252"/>
                    </a:solidFill>
                  </a:tcPr>
                </a:tc>
                <a:tc>
                  <a:txBody>
                    <a:bodyPr/>
                    <a:lstStyle/>
                    <a:p>
                      <a:pPr algn="ctr"/>
                      <a:r>
                        <a:rPr sz="1200">
                          <a:solidFill>
                            <a:srgbClr val="FFFFFF"/>
                          </a:solidFill>
                          <a:latin typeface="Montserrat"/>
                          <a:ea typeface="Montserrat"/>
                          <a:cs typeface="Montserrat"/>
                        </a:rPr>
                        <a:t>435</a:t>
                      </a:r>
                    </a:p>
                  </a:txBody>
                  <a:tcPr marL="76200" marR="76200" marT="85725" marB="76200" anchor="ctr">
                    <a:solidFill>
                      <a:srgbClr val="282252"/>
                    </a:solidFill>
                  </a:tcPr>
                </a:tc>
                <a:extLst>
                  <a:ext uri="{0D108BD9-81ED-4DB2-BD59-A6C34878D82A}">
                    <a16:rowId xmlns:a16="http://schemas.microsoft.com/office/drawing/2014/main" val="10004"/>
                  </a:ext>
                </a:extLst>
              </a:tr>
              <a:tr h="633413">
                <a:tc>
                  <a:txBody>
                    <a:bodyPr/>
                    <a:lstStyle/>
                    <a:p>
                      <a:pPr algn="ctr"/>
                      <a:r>
                        <a:rPr sz="1200" b="1">
                          <a:solidFill>
                            <a:srgbClr val="FFFFFF"/>
                          </a:solidFill>
                          <a:latin typeface="Montserrat"/>
                          <a:ea typeface="Montserrat"/>
                          <a:cs typeface="Montserrat"/>
                        </a:rPr>
                        <a:t>Итого:</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1000</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2000</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3000</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4000</a:t>
                      </a:r>
                    </a:p>
                  </a:txBody>
                  <a:tcPr marL="76200" marR="76200" marT="85725" marB="76200" anchor="ctr">
                    <a:solidFill>
                      <a:srgbClr val="443E68"/>
                    </a:solidFill>
                  </a:tcPr>
                </a:tc>
                <a:tc>
                  <a:txBody>
                    <a:bodyPr/>
                    <a:lstStyle/>
                    <a:p>
                      <a:pPr algn="ctr"/>
                      <a:r>
                        <a:rPr sz="1200">
                          <a:solidFill>
                            <a:srgbClr val="FFFFFF"/>
                          </a:solidFill>
                          <a:latin typeface="Montserrat"/>
                          <a:ea typeface="Montserrat"/>
                          <a:cs typeface="Montserrat"/>
                        </a:rPr>
                        <a:t>5000</a:t>
                      </a:r>
                    </a:p>
                  </a:txBody>
                  <a:tcPr marL="76200" marR="76200" marT="85725" marB="76200" anchor="ctr">
                    <a:solidFill>
                      <a:srgbClr val="443E68"/>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84287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FF"/>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05911EAF-87E9-4420-9F0D-8620FD9420E0}"/>
              </a:ext>
            </a:extLst>
          </p:cNvPr>
          <p:cNvSpPr>
            <a:spLocks noGrp="1"/>
          </p:cNvSpPr>
          <p:nvPr/>
        </p:nvSpPr>
        <p:spPr>
          <a:xfrm>
            <a:off x="609600" y="495300"/>
            <a:ext cx="8477250" cy="590550"/>
          </a:xfrm>
          <a:prstGeom prst="rect">
            <a:avLst/>
          </a:prstGeom>
          <a:noFill/>
          <a:ln w="0">
            <a:noFill/>
          </a:ln>
        </p:spPr>
        <p:txBody>
          <a:bodyPr wrap="square" lIns="0" tIns="0" rIns="0" bIns="0" anchor="t">
            <a:normAutofit fontScale="79060" lnSpcReduction="10000"/>
          </a:bodyPr>
          <a:lstStyle/>
          <a:p>
            <a:pPr algn="l">
              <a:lnSpc>
                <a:spcPct val="95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Пример таблицы №1</a:t>
            </a:r>
          </a:p>
          <a:p>
            <a:pPr algn="l">
              <a:lnSpc>
                <a:spcPct val="95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на темном фоне</a:t>
            </a:r>
          </a:p>
        </p:txBody>
      </p:sp>
      <p:sp>
        <p:nvSpPr>
          <p:cNvPr id="2" name="Прямоугольник 1">
            <a:extLst>
              <a:ext uri="{FF2B5EF4-FFF2-40B4-BE49-F238E27FC236}">
                <a16:creationId xmlns:a16="http://schemas.microsoft.com/office/drawing/2014/main" id="{535161E8-E7EA-48AF-B4C7-5C610CE6C529}"/>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62627C"/>
                </a:solidFill>
                <a:latin typeface="Montserrat"/>
                <a:ea typeface="Montserrat"/>
                <a:cs typeface="Montserrat"/>
              </a:defRPr>
            </a:pPr>
            <a:r>
              <a:rPr sz="1575" b="0">
                <a:solidFill>
                  <a:srgbClr val="62627C"/>
                </a:solidFill>
                <a:latin typeface="Montserrat"/>
                <a:ea typeface="Montserrat"/>
                <a:cs typeface="Montserrat"/>
              </a:rPr>
              <a:t>Название таблицы и краткое описание</a:t>
            </a:r>
          </a:p>
        </p:txBody>
      </p:sp>
      <p:pic>
        <p:nvPicPr>
          <p:cNvPr id="7" name="Рисунок 6"/>
          <p:cNvPicPr>
            <a:picLocks noChangeAspect="1"/>
          </p:cNvPicPr>
          <p:nvPr/>
        </p:nvPicPr>
        <p:blipFill>
          <a:blip r:embed="rId3"/>
          <a:stretch/>
        </p:blipFill>
        <p:spPr>
          <a:xfrm>
            <a:off x="10096500" y="326203"/>
            <a:ext cx="1428750" cy="566795"/>
          </a:xfrm>
          <a:prstGeom prst="rect">
            <a:avLst/>
          </a:prstGeom>
        </p:spPr>
      </p:pic>
      <p:graphicFrame>
        <p:nvGraphicFramePr>
          <p:cNvPr id="8" name="Таблица 7"/>
          <p:cNvGraphicFramePr/>
          <p:nvPr/>
        </p:nvGraphicFramePr>
        <p:xfrm>
          <a:off x="609600" y="2247900"/>
          <a:ext cx="10972800" cy="3800478"/>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633413">
                <a:tc>
                  <a:txBody>
                    <a:bodyPr/>
                    <a:lstStyle/>
                    <a:p>
                      <a:pPr algn="ctr"/>
                      <a:endParaRPr/>
                    </a:p>
                  </a:txBody>
                  <a:tcPr marL="76200" marR="76200" marT="85725" marB="76200" anchor="ctr">
                    <a:solidFill>
                      <a:srgbClr val="FFFFFF"/>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tc>
                  <a:txBody>
                    <a:bodyPr/>
                    <a:lstStyle/>
                    <a:p>
                      <a:pPr algn="ctr"/>
                      <a:r>
                        <a:rPr sz="1200" b="1">
                          <a:solidFill>
                            <a:srgbClr val="FFFFFF"/>
                          </a:solidFill>
                          <a:latin typeface="Montserrat"/>
                          <a:ea typeface="Montserrat"/>
                          <a:cs typeface="Montserrat"/>
                        </a:rPr>
                        <a:t>Колонка-1</a:t>
                      </a:r>
                    </a:p>
                  </a:txBody>
                  <a:tcPr marL="76200" marR="76200" marT="85725" marB="76200" anchor="ctr">
                    <a:solidFill>
                      <a:srgbClr val="282252"/>
                    </a:solidFill>
                  </a:tcPr>
                </a:tc>
                <a:extLst>
                  <a:ext uri="{0D108BD9-81ED-4DB2-BD59-A6C34878D82A}">
                    <a16:rowId xmlns:a16="http://schemas.microsoft.com/office/drawing/2014/main" val="10000"/>
                  </a:ext>
                </a:extLst>
              </a:tr>
              <a:tr h="633413">
                <a:tc>
                  <a:txBody>
                    <a:bodyPr/>
                    <a:lstStyle/>
                    <a:p>
                      <a:pPr algn="ctr"/>
                      <a:r>
                        <a:rPr sz="1200">
                          <a:solidFill>
                            <a:srgbClr val="FFFFFF"/>
                          </a:solidFill>
                          <a:latin typeface="Montserrat"/>
                          <a:ea typeface="Montserrat"/>
                          <a:cs typeface="Montserrat"/>
                        </a:rPr>
                        <a:t>Фактор-1</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extLst>
                  <a:ext uri="{0D108BD9-81ED-4DB2-BD59-A6C34878D82A}">
                    <a16:rowId xmlns:a16="http://schemas.microsoft.com/office/drawing/2014/main" val="10001"/>
                  </a:ext>
                </a:extLst>
              </a:tr>
              <a:tr h="633413">
                <a:tc>
                  <a:txBody>
                    <a:bodyPr/>
                    <a:lstStyle/>
                    <a:p>
                      <a:pPr algn="ctr"/>
                      <a:r>
                        <a:rPr sz="1200">
                          <a:solidFill>
                            <a:srgbClr val="FFFFFF"/>
                          </a:solidFill>
                          <a:latin typeface="Montserrat"/>
                          <a:ea typeface="Montserrat"/>
                          <a:cs typeface="Montserrat"/>
                        </a:rPr>
                        <a:t>Фактор-2</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extLst>
                  <a:ext uri="{0D108BD9-81ED-4DB2-BD59-A6C34878D82A}">
                    <a16:rowId xmlns:a16="http://schemas.microsoft.com/office/drawing/2014/main" val="10002"/>
                  </a:ext>
                </a:extLst>
              </a:tr>
              <a:tr h="633413">
                <a:tc>
                  <a:txBody>
                    <a:bodyPr/>
                    <a:lstStyle/>
                    <a:p>
                      <a:pPr algn="ctr"/>
                      <a:r>
                        <a:rPr sz="1200">
                          <a:solidFill>
                            <a:srgbClr val="FFFFFF"/>
                          </a:solidFill>
                          <a:latin typeface="Montserrat"/>
                          <a:ea typeface="Montserrat"/>
                          <a:cs typeface="Montserrat"/>
                        </a:rPr>
                        <a:t>Фактор-3</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extLst>
                  <a:ext uri="{0D108BD9-81ED-4DB2-BD59-A6C34878D82A}">
                    <a16:rowId xmlns:a16="http://schemas.microsoft.com/office/drawing/2014/main" val="10003"/>
                  </a:ext>
                </a:extLst>
              </a:tr>
              <a:tr h="633413">
                <a:tc>
                  <a:txBody>
                    <a:bodyPr/>
                    <a:lstStyle/>
                    <a:p>
                      <a:pPr algn="ctr"/>
                      <a:r>
                        <a:rPr sz="1200">
                          <a:solidFill>
                            <a:srgbClr val="FFFFFF"/>
                          </a:solidFill>
                          <a:latin typeface="Montserrat"/>
                          <a:ea typeface="Montserrat"/>
                          <a:cs typeface="Montserrat"/>
                        </a:rPr>
                        <a:t>Фактор-4</a:t>
                      </a:r>
                    </a:p>
                  </a:txBody>
                  <a:tcPr marL="76200" marR="76200" marT="85725" marB="76200" anchor="ctr">
                    <a:solidFill>
                      <a:srgbClr val="9644F6"/>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extLst>
                  <a:ext uri="{0D108BD9-81ED-4DB2-BD59-A6C34878D82A}">
                    <a16:rowId xmlns:a16="http://schemas.microsoft.com/office/drawing/2014/main" val="10004"/>
                  </a:ext>
                </a:extLst>
              </a:tr>
              <a:tr h="633413">
                <a:tc>
                  <a:txBody>
                    <a:bodyPr/>
                    <a:lstStyle/>
                    <a:p>
                      <a:pPr algn="ctr"/>
                      <a:r>
                        <a:rPr sz="1200">
                          <a:solidFill>
                            <a:srgbClr val="06112F"/>
                          </a:solidFill>
                          <a:latin typeface="Montserrat"/>
                          <a:ea typeface="Montserrat"/>
                          <a:cs typeface="Montserrat"/>
                        </a:rPr>
                        <a:t>Итого:</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1000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2000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3000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4000</a:t>
                      </a:r>
                    </a:p>
                  </a:txBody>
                  <a:tcPr marL="76200" marR="76200" marT="85725" marB="76200" anchor="ctr">
                    <a:solidFill>
                      <a:srgbClr val="0CF0DF"/>
                    </a:solidFill>
                  </a:tcPr>
                </a:tc>
                <a:tc>
                  <a:txBody>
                    <a:bodyPr/>
                    <a:lstStyle/>
                    <a:p>
                      <a:pPr algn="ctr"/>
                      <a:r>
                        <a:rPr sz="1200">
                          <a:solidFill>
                            <a:srgbClr val="06112F"/>
                          </a:solidFill>
                          <a:latin typeface="Montserrat"/>
                          <a:ea typeface="Montserrat"/>
                          <a:cs typeface="Montserrat"/>
                        </a:rPr>
                        <a:t>5000</a:t>
                      </a:r>
                    </a:p>
                  </a:txBody>
                  <a:tcPr marL="76200" marR="76200" marT="85725" marB="76200" anchor="ctr">
                    <a:solidFill>
                      <a:srgbClr val="0CF0D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86395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240421D-246D-4F0A-B835-F365D769696A}"/>
              </a:ext>
            </a:extLst>
          </p:cNvPr>
          <p:cNvSpPr>
            <a:spLocks noGrp="1"/>
          </p:cNvSpPr>
          <p:nvPr/>
        </p:nvSpPr>
        <p:spPr>
          <a:xfrm>
            <a:off x="609600" y="495300"/>
            <a:ext cx="8477250" cy="590550"/>
          </a:xfrm>
          <a:prstGeom prst="rect">
            <a:avLst/>
          </a:prstGeom>
          <a:noFill/>
          <a:ln w="0">
            <a:noFill/>
          </a:ln>
        </p:spPr>
        <p:txBody>
          <a:bodyPr wrap="square" lIns="0" tIns="0" rIns="0" bIns="0" anchor="t">
            <a:normAutofit fontScale="79060" lnSpcReduction="10000"/>
          </a:bodyPr>
          <a:lstStyle/>
          <a:p>
            <a:pPr algn="l">
              <a:lnSpc>
                <a:spcPct val="95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Пример таблицы №1</a:t>
            </a:r>
          </a:p>
          <a:p>
            <a:pPr algn="l">
              <a:lnSpc>
                <a:spcPct val="95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на светлом фоне</a:t>
            </a:r>
          </a:p>
        </p:txBody>
      </p:sp>
      <p:sp>
        <p:nvSpPr>
          <p:cNvPr id="3" name="Прямоугольник 2">
            <a:extLst>
              <a:ext uri="{FF2B5EF4-FFF2-40B4-BE49-F238E27FC236}">
                <a16:creationId xmlns:a16="http://schemas.microsoft.com/office/drawing/2014/main" id="{18B28459-ED34-403E-99BB-2135DA62F734}"/>
              </a:ext>
            </a:extLst>
          </p:cNvPr>
          <p:cNvSpPr>
            <a:spLocks noGrp="1"/>
          </p:cNvSpPr>
          <p:nvPr/>
        </p:nvSpPr>
        <p:spPr>
          <a:xfrm>
            <a:off x="609600" y="1257300"/>
            <a:ext cx="7810500" cy="552450"/>
          </a:xfrm>
          <a:prstGeom prst="rect">
            <a:avLst/>
          </a:prstGeom>
          <a:noFill/>
          <a:ln w="0">
            <a:noFill/>
          </a:ln>
        </p:spPr>
        <p:txBody>
          <a:bodyPr wrap="square" lIns="0" tIns="0" rIns="0" bIns="0" anchor="t">
            <a:normAutofit/>
          </a:bodyPr>
          <a:lstStyle/>
          <a:p>
            <a:pPr algn="l">
              <a:lnSpc>
                <a:spcPct val="104000"/>
              </a:lnSpc>
              <a:buNone/>
              <a:defRPr sz="1575" b="0">
                <a:solidFill>
                  <a:srgbClr val="62627C"/>
                </a:solidFill>
                <a:latin typeface="Montserrat"/>
                <a:ea typeface="Montserrat"/>
                <a:cs typeface="Montserrat"/>
              </a:defRPr>
            </a:pPr>
            <a:r>
              <a:rPr sz="1575" b="0">
                <a:solidFill>
                  <a:srgbClr val="62627C"/>
                </a:solidFill>
                <a:latin typeface="Montserrat"/>
                <a:ea typeface="Montserrat"/>
                <a:cs typeface="Montserrat"/>
              </a:rPr>
              <a:t>Название таблицы и краткое описание</a:t>
            </a:r>
          </a:p>
        </p:txBody>
      </p:sp>
      <p:pic>
        <p:nvPicPr>
          <p:cNvPr id="9" name="Рисунок 8"/>
          <p:cNvPicPr>
            <a:picLocks noChangeAspect="1"/>
          </p:cNvPicPr>
          <p:nvPr/>
        </p:nvPicPr>
        <p:blipFill>
          <a:blip r:embed="rId3"/>
          <a:stretch/>
        </p:blipFill>
        <p:spPr>
          <a:xfrm>
            <a:off x="10096500" y="326203"/>
            <a:ext cx="1428750" cy="566795"/>
          </a:xfrm>
          <a:prstGeom prst="rect">
            <a:avLst/>
          </a:prstGeom>
        </p:spPr>
      </p:pic>
      <p:graphicFrame>
        <p:nvGraphicFramePr>
          <p:cNvPr id="10" name="Таблица 9"/>
          <p:cNvGraphicFramePr/>
          <p:nvPr/>
        </p:nvGraphicFramePr>
        <p:xfrm>
          <a:off x="609600" y="2247900"/>
          <a:ext cx="10972800" cy="3800478"/>
        </p:xfrm>
        <a:graphic>
          <a:graphicData uri="http://schemas.openxmlformats.org/drawingml/2006/table">
            <a:tbl>
              <a:tblPr/>
              <a:tblGrid>
                <a:gridCol w="182880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gridCol w="1828800">
                  <a:extLst>
                    <a:ext uri="{9D8B030D-6E8A-4147-A177-3AD203B41FA5}">
                      <a16:colId xmlns:a16="http://schemas.microsoft.com/office/drawing/2014/main" val="20004"/>
                    </a:ext>
                  </a:extLst>
                </a:gridCol>
                <a:gridCol w="1828800">
                  <a:extLst>
                    <a:ext uri="{9D8B030D-6E8A-4147-A177-3AD203B41FA5}">
                      <a16:colId xmlns:a16="http://schemas.microsoft.com/office/drawing/2014/main" val="20005"/>
                    </a:ext>
                  </a:extLst>
                </a:gridCol>
              </a:tblGrid>
              <a:tr h="633413">
                <a:tc>
                  <a:txBody>
                    <a:bodyPr/>
                    <a:lstStyle/>
                    <a:p>
                      <a:pPr algn="ctr"/>
                      <a:endParaRPr/>
                    </a:p>
                  </a:txBody>
                  <a:tcPr marL="76200" marR="76200" marT="85725" marB="76200" anchor="ctr">
                    <a:solidFill>
                      <a:srgbClr val="F1EFFA"/>
                    </a:solidFill>
                  </a:tcPr>
                </a:tc>
                <a:tc>
                  <a:txBody>
                    <a:bodyPr/>
                    <a:lstStyle/>
                    <a:p>
                      <a:pPr algn="ctr"/>
                      <a:r>
                        <a:rPr sz="1200" b="1">
                          <a:solidFill>
                            <a:srgbClr val="201B48"/>
                          </a:solidFill>
                          <a:latin typeface="Montserrat"/>
                          <a:ea typeface="Montserrat"/>
                          <a:cs typeface="Montserrat"/>
                        </a:rPr>
                        <a:t>Колонка-1</a:t>
                      </a:r>
                    </a:p>
                  </a:txBody>
                  <a:tcPr marL="76200" marR="76200" marT="85725" marB="76200" anchor="ctr">
                    <a:solidFill>
                      <a:srgbClr val="F1EFFA"/>
                    </a:solidFill>
                  </a:tcPr>
                </a:tc>
                <a:tc>
                  <a:txBody>
                    <a:bodyPr/>
                    <a:lstStyle/>
                    <a:p>
                      <a:pPr algn="ctr"/>
                      <a:r>
                        <a:rPr sz="1200" b="1">
                          <a:solidFill>
                            <a:srgbClr val="201B48"/>
                          </a:solidFill>
                          <a:latin typeface="Montserrat"/>
                          <a:ea typeface="Montserrat"/>
                          <a:cs typeface="Montserrat"/>
                        </a:rPr>
                        <a:t>Колонка-1</a:t>
                      </a:r>
                    </a:p>
                  </a:txBody>
                  <a:tcPr marL="76200" marR="76200" marT="85725" marB="76200" anchor="ctr">
                    <a:solidFill>
                      <a:srgbClr val="F1EFFA"/>
                    </a:solidFill>
                  </a:tcPr>
                </a:tc>
                <a:tc>
                  <a:txBody>
                    <a:bodyPr/>
                    <a:lstStyle/>
                    <a:p>
                      <a:pPr algn="ctr"/>
                      <a:r>
                        <a:rPr sz="1200" b="1">
                          <a:solidFill>
                            <a:srgbClr val="201B48"/>
                          </a:solidFill>
                          <a:latin typeface="Montserrat"/>
                          <a:ea typeface="Montserrat"/>
                          <a:cs typeface="Montserrat"/>
                        </a:rPr>
                        <a:t>Колонка-1</a:t>
                      </a:r>
                    </a:p>
                  </a:txBody>
                  <a:tcPr marL="76200" marR="76200" marT="85725" marB="76200" anchor="ctr">
                    <a:solidFill>
                      <a:srgbClr val="F1EFFA"/>
                    </a:solidFill>
                  </a:tcPr>
                </a:tc>
                <a:tc>
                  <a:txBody>
                    <a:bodyPr/>
                    <a:lstStyle/>
                    <a:p>
                      <a:pPr algn="ctr"/>
                      <a:r>
                        <a:rPr sz="1200" b="1">
                          <a:solidFill>
                            <a:srgbClr val="201B48"/>
                          </a:solidFill>
                          <a:latin typeface="Montserrat"/>
                          <a:ea typeface="Montserrat"/>
                          <a:cs typeface="Montserrat"/>
                        </a:rPr>
                        <a:t>Колонка-1</a:t>
                      </a:r>
                    </a:p>
                  </a:txBody>
                  <a:tcPr marL="76200" marR="76200" marT="85725" marB="76200" anchor="ctr">
                    <a:solidFill>
                      <a:srgbClr val="F1EFFA"/>
                    </a:solidFill>
                  </a:tcPr>
                </a:tc>
                <a:tc>
                  <a:txBody>
                    <a:bodyPr/>
                    <a:lstStyle/>
                    <a:p>
                      <a:pPr algn="ctr"/>
                      <a:r>
                        <a:rPr sz="1200" b="1">
                          <a:solidFill>
                            <a:srgbClr val="201B48"/>
                          </a:solidFill>
                          <a:latin typeface="Montserrat"/>
                          <a:ea typeface="Montserrat"/>
                          <a:cs typeface="Montserrat"/>
                        </a:rPr>
                        <a:t>Колонка-1</a:t>
                      </a:r>
                    </a:p>
                  </a:txBody>
                  <a:tcPr marL="76200" marR="76200" marT="85725" marB="76200" anchor="ctr">
                    <a:solidFill>
                      <a:srgbClr val="F1EFFA"/>
                    </a:solidFill>
                  </a:tcPr>
                </a:tc>
                <a:extLst>
                  <a:ext uri="{0D108BD9-81ED-4DB2-BD59-A6C34878D82A}">
                    <a16:rowId xmlns:a16="http://schemas.microsoft.com/office/drawing/2014/main" val="10000"/>
                  </a:ext>
                </a:extLst>
              </a:tr>
              <a:tr h="633413">
                <a:tc>
                  <a:txBody>
                    <a:bodyPr/>
                    <a:lstStyle/>
                    <a:p>
                      <a:pPr algn="ctr"/>
                      <a:r>
                        <a:rPr sz="1200" b="1">
                          <a:solidFill>
                            <a:srgbClr val="201B48"/>
                          </a:solidFill>
                          <a:latin typeface="Montserrat"/>
                          <a:ea typeface="Montserrat"/>
                          <a:cs typeface="Montserrat"/>
                        </a:rPr>
                        <a:t>Фактор-1</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775</a:t>
                      </a:r>
                    </a:p>
                  </a:txBody>
                  <a:tcPr marL="76200" marR="76200" marT="85725" marB="76200" anchor="ctr">
                    <a:solidFill>
                      <a:srgbClr val="FFFFFF"/>
                    </a:solidFill>
                  </a:tcPr>
                </a:tc>
                <a:extLst>
                  <a:ext uri="{0D108BD9-81ED-4DB2-BD59-A6C34878D82A}">
                    <a16:rowId xmlns:a16="http://schemas.microsoft.com/office/drawing/2014/main" val="10001"/>
                  </a:ext>
                </a:extLst>
              </a:tr>
              <a:tr h="633413">
                <a:tc>
                  <a:txBody>
                    <a:bodyPr/>
                    <a:lstStyle/>
                    <a:p>
                      <a:pPr algn="ctr"/>
                      <a:r>
                        <a:rPr sz="1200" b="1">
                          <a:solidFill>
                            <a:srgbClr val="201B48"/>
                          </a:solidFill>
                          <a:latin typeface="Montserrat"/>
                          <a:ea typeface="Montserrat"/>
                          <a:cs typeface="Montserrat"/>
                        </a:rPr>
                        <a:t>Фактор-2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230</a:t>
                      </a:r>
                    </a:p>
                  </a:txBody>
                  <a:tcPr marL="76200" marR="76200" marT="85725" marB="76200" anchor="ctr">
                    <a:solidFill>
                      <a:srgbClr val="FFFFFF"/>
                    </a:solidFill>
                  </a:tcPr>
                </a:tc>
                <a:extLst>
                  <a:ext uri="{0D108BD9-81ED-4DB2-BD59-A6C34878D82A}">
                    <a16:rowId xmlns:a16="http://schemas.microsoft.com/office/drawing/2014/main" val="10002"/>
                  </a:ext>
                </a:extLst>
              </a:tr>
              <a:tr h="633413">
                <a:tc>
                  <a:txBody>
                    <a:bodyPr/>
                    <a:lstStyle/>
                    <a:p>
                      <a:pPr algn="ctr"/>
                      <a:r>
                        <a:rPr sz="1200" b="1">
                          <a:solidFill>
                            <a:srgbClr val="201B48"/>
                          </a:solidFill>
                          <a:latin typeface="Montserrat"/>
                          <a:ea typeface="Montserrat"/>
                          <a:cs typeface="Montserrat"/>
                        </a:rPr>
                        <a:t>Фактор-3</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112</a:t>
                      </a:r>
                    </a:p>
                  </a:txBody>
                  <a:tcPr marL="76200" marR="76200" marT="85725" marB="76200" anchor="ctr">
                    <a:solidFill>
                      <a:srgbClr val="FFFFFF"/>
                    </a:solidFill>
                  </a:tcPr>
                </a:tc>
                <a:extLst>
                  <a:ext uri="{0D108BD9-81ED-4DB2-BD59-A6C34878D82A}">
                    <a16:rowId xmlns:a16="http://schemas.microsoft.com/office/drawing/2014/main" val="10003"/>
                  </a:ext>
                </a:extLst>
              </a:tr>
              <a:tr h="633413">
                <a:tc>
                  <a:txBody>
                    <a:bodyPr/>
                    <a:lstStyle/>
                    <a:p>
                      <a:pPr algn="ctr"/>
                      <a:r>
                        <a:rPr sz="1200" b="1">
                          <a:solidFill>
                            <a:srgbClr val="201B48"/>
                          </a:solidFill>
                          <a:latin typeface="Montserrat"/>
                          <a:ea typeface="Montserrat"/>
                          <a:cs typeface="Montserrat"/>
                        </a:rPr>
                        <a:t>Фактор-4</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tc>
                  <a:txBody>
                    <a:bodyPr/>
                    <a:lstStyle/>
                    <a:p>
                      <a:pPr algn="ctr"/>
                      <a:r>
                        <a:rPr sz="1200">
                          <a:solidFill>
                            <a:srgbClr val="201B48"/>
                          </a:solidFill>
                          <a:latin typeface="Montserrat"/>
                          <a:ea typeface="Montserrat"/>
                          <a:cs typeface="Montserrat"/>
                        </a:rPr>
                        <a:t>435</a:t>
                      </a:r>
                    </a:p>
                  </a:txBody>
                  <a:tcPr marL="76200" marR="76200" marT="85725" marB="76200" anchor="ctr">
                    <a:solidFill>
                      <a:srgbClr val="FFFFFF"/>
                    </a:solidFill>
                  </a:tcPr>
                </a:tc>
                <a:extLst>
                  <a:ext uri="{0D108BD9-81ED-4DB2-BD59-A6C34878D82A}">
                    <a16:rowId xmlns:a16="http://schemas.microsoft.com/office/drawing/2014/main" val="10004"/>
                  </a:ext>
                </a:extLst>
              </a:tr>
              <a:tr h="633413">
                <a:tc>
                  <a:txBody>
                    <a:bodyPr/>
                    <a:lstStyle/>
                    <a:p>
                      <a:pPr algn="ctr"/>
                      <a:r>
                        <a:rPr sz="1200" b="1">
                          <a:solidFill>
                            <a:srgbClr val="201B48"/>
                          </a:solidFill>
                          <a:latin typeface="Montserrat"/>
                          <a:ea typeface="Montserrat"/>
                          <a:cs typeface="Montserrat"/>
                        </a:rPr>
                        <a:t>Итого:</a:t>
                      </a:r>
                    </a:p>
                  </a:txBody>
                  <a:tcPr marL="76200" marR="76200" marT="85725" marB="76200" anchor="ctr">
                    <a:solidFill>
                      <a:srgbClr val="E4FFFC"/>
                    </a:solidFill>
                  </a:tcPr>
                </a:tc>
                <a:tc>
                  <a:txBody>
                    <a:bodyPr/>
                    <a:lstStyle/>
                    <a:p>
                      <a:pPr algn="ctr"/>
                      <a:r>
                        <a:rPr sz="1200">
                          <a:solidFill>
                            <a:srgbClr val="201B48"/>
                          </a:solidFill>
                          <a:latin typeface="Montserrat"/>
                          <a:ea typeface="Montserrat"/>
                          <a:cs typeface="Montserrat"/>
                        </a:rPr>
                        <a:t>1000</a:t>
                      </a:r>
                    </a:p>
                  </a:txBody>
                  <a:tcPr marL="76200" marR="76200" marT="85725" marB="76200" anchor="ctr">
                    <a:solidFill>
                      <a:srgbClr val="E4FFFC"/>
                    </a:solidFill>
                  </a:tcPr>
                </a:tc>
                <a:tc>
                  <a:txBody>
                    <a:bodyPr/>
                    <a:lstStyle/>
                    <a:p>
                      <a:pPr algn="ctr"/>
                      <a:r>
                        <a:rPr sz="1200">
                          <a:solidFill>
                            <a:srgbClr val="201B48"/>
                          </a:solidFill>
                          <a:latin typeface="Montserrat"/>
                          <a:ea typeface="Montserrat"/>
                          <a:cs typeface="Montserrat"/>
                        </a:rPr>
                        <a:t>2000</a:t>
                      </a:r>
                    </a:p>
                  </a:txBody>
                  <a:tcPr marL="76200" marR="76200" marT="85725" marB="76200" anchor="ctr">
                    <a:solidFill>
                      <a:srgbClr val="E4FFFC"/>
                    </a:solidFill>
                  </a:tcPr>
                </a:tc>
                <a:tc>
                  <a:txBody>
                    <a:bodyPr/>
                    <a:lstStyle/>
                    <a:p>
                      <a:pPr algn="ctr"/>
                      <a:r>
                        <a:rPr sz="1200">
                          <a:solidFill>
                            <a:srgbClr val="201B48"/>
                          </a:solidFill>
                          <a:latin typeface="Montserrat"/>
                          <a:ea typeface="Montserrat"/>
                          <a:cs typeface="Montserrat"/>
                        </a:rPr>
                        <a:t>3000</a:t>
                      </a:r>
                    </a:p>
                  </a:txBody>
                  <a:tcPr marL="76200" marR="76200" marT="85725" marB="76200" anchor="ctr">
                    <a:solidFill>
                      <a:srgbClr val="E4FFFC"/>
                    </a:solidFill>
                  </a:tcPr>
                </a:tc>
                <a:tc>
                  <a:txBody>
                    <a:bodyPr/>
                    <a:lstStyle/>
                    <a:p>
                      <a:pPr algn="ctr"/>
                      <a:r>
                        <a:rPr sz="1200">
                          <a:solidFill>
                            <a:srgbClr val="201B48"/>
                          </a:solidFill>
                          <a:latin typeface="Montserrat"/>
                          <a:ea typeface="Montserrat"/>
                          <a:cs typeface="Montserrat"/>
                        </a:rPr>
                        <a:t>4000</a:t>
                      </a:r>
                    </a:p>
                  </a:txBody>
                  <a:tcPr marL="76200" marR="76200" marT="85725" marB="76200" anchor="ctr">
                    <a:solidFill>
                      <a:srgbClr val="E4FFFC"/>
                    </a:solidFill>
                  </a:tcPr>
                </a:tc>
                <a:tc>
                  <a:txBody>
                    <a:bodyPr/>
                    <a:lstStyle/>
                    <a:p>
                      <a:pPr algn="ctr"/>
                      <a:r>
                        <a:rPr sz="1200">
                          <a:solidFill>
                            <a:srgbClr val="201B48"/>
                          </a:solidFill>
                          <a:latin typeface="Montserrat"/>
                          <a:ea typeface="Montserrat"/>
                          <a:cs typeface="Montserrat"/>
                        </a:rPr>
                        <a:t>5000</a:t>
                      </a:r>
                    </a:p>
                  </a:txBody>
                  <a:tcPr marL="76200" marR="76200" marT="85725" marB="76200" anchor="ctr">
                    <a:solidFill>
                      <a:srgbClr val="E4FFFC"/>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81642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EE26E06-A971-4B65-B32B-D05746849BCA}"/>
              </a:ext>
            </a:extLst>
          </p:cNvPr>
          <p:cNvSpPr>
            <a:spLocks noGrp="1"/>
          </p:cNvSpPr>
          <p:nvPr/>
        </p:nvSpPr>
        <p:spPr>
          <a:xfrm>
            <a:off x="609600" y="495300"/>
            <a:ext cx="7810500" cy="1123950"/>
          </a:xfrm>
          <a:prstGeom prst="rect">
            <a:avLst/>
          </a:prstGeom>
          <a:noFill/>
          <a:ln w="0">
            <a:noFill/>
          </a:ln>
        </p:spPr>
        <p:txBody>
          <a:bodyPr wrap="square" lIns="0" tIns="0" rIns="0" bIns="0" anchor="t">
            <a:normAutofit/>
          </a:bodyPr>
          <a:lstStyle/>
          <a:p>
            <a:pPr algn="l">
              <a:lnSpc>
                <a:spcPct val="95000"/>
              </a:lnSpc>
              <a:buNone/>
              <a:defRPr sz="2850" b="1">
                <a:solidFill>
                  <a:srgbClr val="201B48"/>
                </a:solidFill>
                <a:latin typeface="Unbounded"/>
                <a:ea typeface="Unbounded"/>
                <a:cs typeface="Unbounded"/>
              </a:defRPr>
            </a:pPr>
            <a:r>
              <a:rPr sz="2850" b="1" dirty="0" err="1">
                <a:solidFill>
                  <a:srgbClr val="201B48"/>
                </a:solidFill>
                <a:latin typeface="Unbounded"/>
                <a:ea typeface="Unbounded"/>
                <a:cs typeface="Unbounded"/>
              </a:rPr>
              <a:t>Пример</a:t>
            </a:r>
            <a:r>
              <a:rPr sz="2850" b="1" dirty="0">
                <a:solidFill>
                  <a:srgbClr val="201B48"/>
                </a:solidFill>
                <a:latin typeface="Unbounded"/>
                <a:ea typeface="Unbounded"/>
                <a:cs typeface="Unbounded"/>
              </a:rPr>
              <a:t> </a:t>
            </a:r>
            <a:r>
              <a:rPr sz="2850" b="1" dirty="0" err="1">
                <a:solidFill>
                  <a:srgbClr val="201B48"/>
                </a:solidFill>
                <a:latin typeface="Unbounded"/>
                <a:ea typeface="Unbounded"/>
                <a:cs typeface="Unbounded"/>
              </a:rPr>
              <a:t>диаграммы</a:t>
            </a:r>
            <a:r>
              <a:rPr sz="2850" b="1" dirty="0">
                <a:solidFill>
                  <a:srgbClr val="201B48"/>
                </a:solidFill>
                <a:latin typeface="Unbounded"/>
                <a:ea typeface="Unbounded"/>
                <a:cs typeface="Unbounded"/>
              </a:rPr>
              <a:t> №1</a:t>
            </a:r>
          </a:p>
          <a:p>
            <a:pPr algn="l">
              <a:lnSpc>
                <a:spcPct val="95000"/>
              </a:lnSpc>
              <a:buNone/>
              <a:defRPr sz="2850" b="1">
                <a:solidFill>
                  <a:srgbClr val="201B48"/>
                </a:solidFill>
                <a:latin typeface="Unbounded"/>
                <a:ea typeface="Unbounded"/>
                <a:cs typeface="Unbounded"/>
              </a:defRPr>
            </a:pPr>
            <a:r>
              <a:rPr sz="2850" b="1" dirty="0" err="1">
                <a:solidFill>
                  <a:srgbClr val="201B48"/>
                </a:solidFill>
                <a:latin typeface="Unbounded"/>
                <a:ea typeface="Unbounded"/>
                <a:cs typeface="Unbounded"/>
              </a:rPr>
              <a:t>на</a:t>
            </a:r>
            <a:r>
              <a:rPr sz="2850" b="1" dirty="0">
                <a:solidFill>
                  <a:srgbClr val="201B48"/>
                </a:solidFill>
                <a:latin typeface="Unbounded"/>
                <a:ea typeface="Unbounded"/>
                <a:cs typeface="Unbounded"/>
              </a:rPr>
              <a:t> </a:t>
            </a:r>
            <a:r>
              <a:rPr sz="2850" b="1" dirty="0" err="1">
                <a:solidFill>
                  <a:srgbClr val="201B48"/>
                </a:solidFill>
                <a:latin typeface="Unbounded"/>
                <a:ea typeface="Unbounded"/>
                <a:cs typeface="Unbounded"/>
              </a:rPr>
              <a:t>белом</a:t>
            </a:r>
            <a:r>
              <a:rPr sz="2850" b="1" dirty="0">
                <a:solidFill>
                  <a:srgbClr val="201B48"/>
                </a:solidFill>
                <a:latin typeface="Unbounded"/>
                <a:ea typeface="Unbounded"/>
                <a:cs typeface="Unbounded"/>
              </a:rPr>
              <a:t> </a:t>
            </a:r>
            <a:r>
              <a:rPr sz="2850" b="1" dirty="0" err="1">
                <a:solidFill>
                  <a:srgbClr val="201B48"/>
                </a:solidFill>
                <a:latin typeface="Unbounded"/>
                <a:ea typeface="Unbounded"/>
                <a:cs typeface="Unbounded"/>
              </a:rPr>
              <a:t>фоне</a:t>
            </a:r>
            <a:endParaRPr sz="2850" b="1" dirty="0">
              <a:solidFill>
                <a:srgbClr val="201B48"/>
              </a:solidFill>
              <a:latin typeface="Unbounded"/>
              <a:ea typeface="Unbounded"/>
              <a:cs typeface="Unbounded"/>
            </a:endParaRPr>
          </a:p>
        </p:txBody>
      </p:sp>
      <p:pic>
        <p:nvPicPr>
          <p:cNvPr id="7" name="Рисунок 6"/>
          <p:cNvPicPr>
            <a:picLocks noChangeAspect="1"/>
          </p:cNvPicPr>
          <p:nvPr/>
        </p:nvPicPr>
        <p:blipFill>
          <a:blip r:embed="rId3"/>
          <a:stretch/>
        </p:blipFill>
        <p:spPr>
          <a:xfrm>
            <a:off x="10096500" y="326203"/>
            <a:ext cx="1428750" cy="566795"/>
          </a:xfrm>
          <a:prstGeom prst="rect">
            <a:avLst/>
          </a:prstGeom>
        </p:spPr>
      </p:pic>
      <p:graphicFrame>
        <p:nvGraphicFramePr>
          <p:cNvPr id="8" name="Chart"/>
          <p:cNvGraphicFramePr/>
          <p:nvPr/>
        </p:nvGraphicFramePr>
        <p:xfrm>
          <a:off x="990600" y="2047875"/>
          <a:ext cx="10210800" cy="4095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78320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82252"/>
        </a:solidFill>
        <a:effectLst/>
      </p:bgPr>
    </p:bg>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D4BC0986-A311-4530-9869-BBCD6347185D}"/>
              </a:ext>
            </a:extLst>
          </p:cNvPr>
          <p:cNvSpPr>
            <a:spLocks noGrp="1"/>
          </p:cNvSpPr>
          <p:nvPr/>
        </p:nvSpPr>
        <p:spPr>
          <a:xfrm>
            <a:off x="609600" y="495300"/>
            <a:ext cx="7810500" cy="1123950"/>
          </a:xfrm>
          <a:prstGeom prst="rect">
            <a:avLst/>
          </a:prstGeom>
          <a:noFill/>
          <a:ln w="0">
            <a:noFill/>
          </a:ln>
        </p:spPr>
        <p:txBody>
          <a:bodyPr wrap="square" lIns="0" tIns="0" rIns="0" bIns="0" anchor="t">
            <a:normAutofit/>
          </a:bodyPr>
          <a:lstStyle/>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Пример диаграммы №1</a:t>
            </a:r>
          </a:p>
          <a:p>
            <a:pPr algn="l">
              <a:lnSpc>
                <a:spcPct val="95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на темном фоне</a:t>
            </a:r>
          </a:p>
        </p:txBody>
      </p:sp>
      <p:pic>
        <p:nvPicPr>
          <p:cNvPr id="5" name="Рисунок 4"/>
          <p:cNvPicPr>
            <a:picLocks noChangeAspect="1"/>
          </p:cNvPicPr>
          <p:nvPr/>
        </p:nvPicPr>
        <p:blipFill>
          <a:blip r:embed="rId3"/>
          <a:stretch/>
        </p:blipFill>
        <p:spPr>
          <a:xfrm>
            <a:off x="10100246" y="323850"/>
            <a:ext cx="1421258" cy="571500"/>
          </a:xfrm>
          <a:prstGeom prst="rect">
            <a:avLst/>
          </a:prstGeom>
        </p:spPr>
      </p:pic>
      <p:graphicFrame>
        <p:nvGraphicFramePr>
          <p:cNvPr id="6" name="Chart"/>
          <p:cNvGraphicFramePr/>
          <p:nvPr/>
        </p:nvGraphicFramePr>
        <p:xfrm>
          <a:off x="990600" y="2047875"/>
          <a:ext cx="10210800" cy="4095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6996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642DE79-CE7C-4990-A45F-6A234B019797}"/>
              </a:ext>
            </a:extLst>
          </p:cNvPr>
          <p:cNvSpPr>
            <a:spLocks noGrp="1"/>
          </p:cNvSpPr>
          <p:nvPr/>
        </p:nvSpPr>
        <p:spPr>
          <a:xfrm>
            <a:off x="609600" y="495300"/>
            <a:ext cx="8572500" cy="590550"/>
          </a:xfrm>
          <a:prstGeom prst="rect">
            <a:avLst/>
          </a:prstGeom>
          <a:noFill/>
          <a:ln w="0">
            <a:noFill/>
          </a:ln>
        </p:spPr>
        <p:txBody>
          <a:bodyPr wrap="square" lIns="0" tIns="0" rIns="0" bIns="0" anchor="t">
            <a:normAutofit/>
          </a:bodyPr>
          <a:lstStyle/>
          <a:p>
            <a:pPr algn="l">
              <a:lnSpc>
                <a:spcPct val="100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Библиотека иконок на белом фоне</a:t>
            </a:r>
          </a:p>
        </p:txBody>
      </p:sp>
      <p:sp>
        <p:nvSpPr>
          <p:cNvPr id="2" name="Прямоугольник 1">
            <a:extLst>
              <a:ext uri="{FF2B5EF4-FFF2-40B4-BE49-F238E27FC236}">
                <a16:creationId xmlns:a16="http://schemas.microsoft.com/office/drawing/2014/main" id="{310DFBF2-592F-49EF-97B0-5A82F2BB8D12}"/>
              </a:ext>
            </a:extLst>
          </p:cNvPr>
          <p:cNvSpPr>
            <a:spLocks noGrp="1"/>
          </p:cNvSpPr>
          <p:nvPr/>
        </p:nvSpPr>
        <p:spPr>
          <a:xfrm>
            <a:off x="609600" y="1257300"/>
            <a:ext cx="2667000" cy="323850"/>
          </a:xfrm>
          <a:prstGeom prst="rect">
            <a:avLst/>
          </a:prstGeom>
          <a:noFill/>
          <a:ln w="0">
            <a:noFill/>
          </a:ln>
        </p:spPr>
        <p:txBody>
          <a:bodyPr wrap="square" lIns="0" tIns="0" rIns="0" bIns="0" anchor="t">
            <a:normAutofit/>
          </a:bodyPr>
          <a:lstStyle/>
          <a:p>
            <a:pPr algn="l">
              <a:lnSpc>
                <a:spcPct val="100000"/>
              </a:lnSpc>
              <a:buNone/>
              <a:defRPr sz="1500" b="0">
                <a:solidFill>
                  <a:srgbClr val="62627C"/>
                </a:solidFill>
                <a:latin typeface="Montserrat"/>
                <a:ea typeface="Montserrat"/>
                <a:cs typeface="Montserrat"/>
              </a:defRPr>
            </a:pPr>
            <a:r>
              <a:rPr sz="1500" b="0">
                <a:solidFill>
                  <a:srgbClr val="62627C"/>
                </a:solidFill>
                <a:latin typeface="Montserrat"/>
                <a:ea typeface="Montserrat"/>
                <a:cs typeface="Montserrat"/>
              </a:rPr>
              <a:t>Цвет №1</a:t>
            </a:r>
          </a:p>
        </p:txBody>
      </p:sp>
      <p:pic>
        <p:nvPicPr>
          <p:cNvPr id="7" name="Рисунок 6"/>
          <p:cNvPicPr>
            <a:picLocks noChangeAspect="1"/>
          </p:cNvPicPr>
          <p:nvPr/>
        </p:nvPicPr>
        <p:blipFill>
          <a:blip r:embed="rId3"/>
          <a:stretch/>
        </p:blipFill>
        <p:spPr>
          <a:xfrm>
            <a:off x="10096500" y="326203"/>
            <a:ext cx="1428750" cy="566795"/>
          </a:xfrm>
          <a:prstGeom prst="rect">
            <a:avLst/>
          </a:prstGeom>
        </p:spPr>
      </p:pic>
      <p:pic>
        <p:nvPicPr>
          <p:cNvPr id="8" name="Рисунок 7"/>
          <p:cNvPicPr>
            <a:picLocks noChangeAspect="1"/>
          </p:cNvPicPr>
          <p:nvPr/>
        </p:nvPicPr>
        <p:blipFill>
          <a:blip r:embed="rId4"/>
          <a:stretch/>
        </p:blipFill>
        <p:spPr>
          <a:xfrm>
            <a:off x="2247900" y="1762125"/>
            <a:ext cx="7696200" cy="4810125"/>
          </a:xfrm>
          <a:prstGeom prst="rect">
            <a:avLst/>
          </a:prstGeom>
        </p:spPr>
      </p:pic>
    </p:spTree>
    <p:extLst>
      <p:ext uri="{BB962C8B-B14F-4D97-AF65-F5344CB8AC3E}">
        <p14:creationId xmlns:p14="http://schemas.microsoft.com/office/powerpoint/2010/main" val="1881298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8D1A3DD7-7EA1-4030-B41D-E89554808A61}"/>
              </a:ext>
            </a:extLst>
          </p:cNvPr>
          <p:cNvSpPr>
            <a:spLocks noGrp="1"/>
          </p:cNvSpPr>
          <p:nvPr/>
        </p:nvSpPr>
        <p:spPr>
          <a:xfrm>
            <a:off x="609600" y="495300"/>
            <a:ext cx="8572500" cy="590550"/>
          </a:xfrm>
          <a:prstGeom prst="rect">
            <a:avLst/>
          </a:prstGeom>
          <a:noFill/>
          <a:ln w="0">
            <a:noFill/>
          </a:ln>
        </p:spPr>
        <p:txBody>
          <a:bodyPr wrap="square" lIns="0" tIns="0" rIns="0" bIns="0" anchor="t">
            <a:normAutofit/>
          </a:bodyPr>
          <a:lstStyle/>
          <a:p>
            <a:pPr algn="l">
              <a:lnSpc>
                <a:spcPct val="100000"/>
              </a:lnSpc>
              <a:buNone/>
              <a:defRPr sz="2850" b="1">
                <a:solidFill>
                  <a:srgbClr val="201B48"/>
                </a:solidFill>
                <a:latin typeface="Unbounded"/>
                <a:ea typeface="Unbounded"/>
                <a:cs typeface="Unbounded"/>
              </a:defRPr>
            </a:pPr>
            <a:r>
              <a:rPr sz="2850" b="1">
                <a:solidFill>
                  <a:srgbClr val="201B48"/>
                </a:solidFill>
                <a:latin typeface="Unbounded"/>
                <a:ea typeface="Unbounded"/>
                <a:cs typeface="Unbounded"/>
              </a:rPr>
              <a:t>Библиотека иконок на белом фоне</a:t>
            </a:r>
          </a:p>
        </p:txBody>
      </p:sp>
      <p:sp>
        <p:nvSpPr>
          <p:cNvPr id="2" name="Прямоугольник 1">
            <a:extLst>
              <a:ext uri="{FF2B5EF4-FFF2-40B4-BE49-F238E27FC236}">
                <a16:creationId xmlns:a16="http://schemas.microsoft.com/office/drawing/2014/main" id="{E92912D5-F942-4A14-86A8-A646CE2C5EB8}"/>
              </a:ext>
            </a:extLst>
          </p:cNvPr>
          <p:cNvSpPr>
            <a:spLocks noGrp="1"/>
          </p:cNvSpPr>
          <p:nvPr/>
        </p:nvSpPr>
        <p:spPr>
          <a:xfrm>
            <a:off x="609600" y="1257300"/>
            <a:ext cx="2667000" cy="323850"/>
          </a:xfrm>
          <a:prstGeom prst="rect">
            <a:avLst/>
          </a:prstGeom>
          <a:noFill/>
          <a:ln w="0">
            <a:noFill/>
          </a:ln>
        </p:spPr>
        <p:txBody>
          <a:bodyPr wrap="square" lIns="0" tIns="0" rIns="0" bIns="0" anchor="t">
            <a:normAutofit/>
          </a:bodyPr>
          <a:lstStyle/>
          <a:p>
            <a:pPr algn="l">
              <a:lnSpc>
                <a:spcPct val="100000"/>
              </a:lnSpc>
              <a:buNone/>
              <a:defRPr sz="1500" b="0">
                <a:solidFill>
                  <a:srgbClr val="62627C"/>
                </a:solidFill>
                <a:latin typeface="Montserrat"/>
                <a:ea typeface="Montserrat"/>
                <a:cs typeface="Montserrat"/>
              </a:defRPr>
            </a:pPr>
            <a:r>
              <a:rPr sz="1500" b="0">
                <a:solidFill>
                  <a:srgbClr val="62627C"/>
                </a:solidFill>
                <a:latin typeface="Montserrat"/>
                <a:ea typeface="Montserrat"/>
                <a:cs typeface="Montserrat"/>
              </a:rPr>
              <a:t>Цвет №2</a:t>
            </a:r>
          </a:p>
        </p:txBody>
      </p:sp>
      <p:pic>
        <p:nvPicPr>
          <p:cNvPr id="7" name="Рисунок 6"/>
          <p:cNvPicPr>
            <a:picLocks noChangeAspect="1"/>
          </p:cNvPicPr>
          <p:nvPr/>
        </p:nvPicPr>
        <p:blipFill>
          <a:blip r:embed="rId3"/>
          <a:stretch/>
        </p:blipFill>
        <p:spPr>
          <a:xfrm>
            <a:off x="10096500" y="326203"/>
            <a:ext cx="1428750" cy="566795"/>
          </a:xfrm>
          <a:prstGeom prst="rect">
            <a:avLst/>
          </a:prstGeom>
        </p:spPr>
      </p:pic>
      <p:pic>
        <p:nvPicPr>
          <p:cNvPr id="8" name="Рисунок 7"/>
          <p:cNvPicPr>
            <a:picLocks noChangeAspect="1"/>
          </p:cNvPicPr>
          <p:nvPr/>
        </p:nvPicPr>
        <p:blipFill>
          <a:blip r:embed="rId4"/>
          <a:stretch/>
        </p:blipFill>
        <p:spPr>
          <a:xfrm>
            <a:off x="2247900" y="1762125"/>
            <a:ext cx="7696200" cy="4810125"/>
          </a:xfrm>
          <a:prstGeom prst="rect">
            <a:avLst/>
          </a:prstGeom>
        </p:spPr>
      </p:pic>
    </p:spTree>
    <p:extLst>
      <p:ext uri="{BB962C8B-B14F-4D97-AF65-F5344CB8AC3E}">
        <p14:creationId xmlns:p14="http://schemas.microsoft.com/office/powerpoint/2010/main" val="101498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2252"/>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67DCF65-AC82-4843-B270-DD0DF88BDC96}"/>
              </a:ext>
            </a:extLst>
          </p:cNvPr>
          <p:cNvSpPr>
            <a:spLocks noGrp="1"/>
          </p:cNvSpPr>
          <p:nvPr/>
        </p:nvSpPr>
        <p:spPr>
          <a:xfrm>
            <a:off x="609600" y="495300"/>
            <a:ext cx="8572500" cy="590550"/>
          </a:xfrm>
          <a:prstGeom prst="rect">
            <a:avLst/>
          </a:prstGeom>
          <a:noFill/>
          <a:ln w="0">
            <a:noFill/>
          </a:ln>
        </p:spPr>
        <p:txBody>
          <a:bodyPr wrap="square" lIns="0" tIns="0" rIns="0" bIns="0" anchor="t">
            <a:normAutofit fontScale="92500"/>
          </a:bodyPr>
          <a:lstStyle/>
          <a:p>
            <a:pPr algn="l">
              <a:lnSpc>
                <a:spcPct val="100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Библиотека иконок на темном фоне</a:t>
            </a:r>
          </a:p>
        </p:txBody>
      </p:sp>
      <p:sp>
        <p:nvSpPr>
          <p:cNvPr id="2" name="Прямоугольник 1">
            <a:extLst>
              <a:ext uri="{FF2B5EF4-FFF2-40B4-BE49-F238E27FC236}">
                <a16:creationId xmlns:a16="http://schemas.microsoft.com/office/drawing/2014/main" id="{CFA06C2D-00C0-439D-8DF0-E57D5C6EBF60}"/>
              </a:ext>
            </a:extLst>
          </p:cNvPr>
          <p:cNvSpPr>
            <a:spLocks noGrp="1"/>
          </p:cNvSpPr>
          <p:nvPr/>
        </p:nvSpPr>
        <p:spPr>
          <a:xfrm>
            <a:off x="609600" y="1257300"/>
            <a:ext cx="2667000" cy="323850"/>
          </a:xfrm>
          <a:prstGeom prst="rect">
            <a:avLst/>
          </a:prstGeom>
          <a:noFill/>
          <a:ln w="0">
            <a:noFill/>
          </a:ln>
        </p:spPr>
        <p:txBody>
          <a:bodyPr wrap="square" lIns="0" tIns="0" rIns="0" bIns="0" anchor="t">
            <a:normAutofit/>
          </a:bodyPr>
          <a:lstStyle/>
          <a:p>
            <a:pPr algn="l">
              <a:lnSpc>
                <a:spcPct val="100000"/>
              </a:lnSpc>
              <a:buNone/>
              <a:defRPr sz="1500" b="0">
                <a:solidFill>
                  <a:srgbClr val="0CF0DF"/>
                </a:solidFill>
                <a:latin typeface="Montserrat"/>
                <a:ea typeface="Montserrat"/>
                <a:cs typeface="Montserrat"/>
              </a:defRPr>
            </a:pPr>
            <a:r>
              <a:rPr sz="1500" b="0">
                <a:solidFill>
                  <a:srgbClr val="0CF0DF"/>
                </a:solidFill>
                <a:latin typeface="Montserrat"/>
                <a:ea typeface="Montserrat"/>
                <a:cs typeface="Montserrat"/>
              </a:rPr>
              <a:t>Цвет №1</a:t>
            </a:r>
          </a:p>
        </p:txBody>
      </p:sp>
      <p:pic>
        <p:nvPicPr>
          <p:cNvPr id="7" name="Рисунок 6"/>
          <p:cNvPicPr>
            <a:picLocks noChangeAspect="1"/>
          </p:cNvPicPr>
          <p:nvPr/>
        </p:nvPicPr>
        <p:blipFill>
          <a:blip r:embed="rId3"/>
          <a:stretch/>
        </p:blipFill>
        <p:spPr>
          <a:xfrm>
            <a:off x="10100246" y="323850"/>
            <a:ext cx="1421258" cy="571500"/>
          </a:xfrm>
          <a:prstGeom prst="rect">
            <a:avLst/>
          </a:prstGeom>
        </p:spPr>
      </p:pic>
      <p:pic>
        <p:nvPicPr>
          <p:cNvPr id="8" name="Рисунок 7"/>
          <p:cNvPicPr>
            <a:picLocks noChangeAspect="1"/>
          </p:cNvPicPr>
          <p:nvPr/>
        </p:nvPicPr>
        <p:blipFill>
          <a:blip r:embed="rId4"/>
          <a:stretch/>
        </p:blipFill>
        <p:spPr>
          <a:xfrm>
            <a:off x="2247900" y="1762125"/>
            <a:ext cx="7696200" cy="4810125"/>
          </a:xfrm>
          <a:prstGeom prst="rect">
            <a:avLst/>
          </a:prstGeom>
        </p:spPr>
      </p:pic>
    </p:spTree>
    <p:extLst>
      <p:ext uri="{BB962C8B-B14F-4D97-AF65-F5344CB8AC3E}">
        <p14:creationId xmlns:p14="http://schemas.microsoft.com/office/powerpoint/2010/main" val="1971835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82252"/>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DEE00983-746A-4E69-BD53-1625A28193FE}"/>
              </a:ext>
            </a:extLst>
          </p:cNvPr>
          <p:cNvSpPr>
            <a:spLocks noGrp="1"/>
          </p:cNvSpPr>
          <p:nvPr/>
        </p:nvSpPr>
        <p:spPr>
          <a:xfrm>
            <a:off x="609600" y="495300"/>
            <a:ext cx="8572500" cy="590550"/>
          </a:xfrm>
          <a:prstGeom prst="rect">
            <a:avLst/>
          </a:prstGeom>
          <a:noFill/>
          <a:ln w="0">
            <a:noFill/>
          </a:ln>
        </p:spPr>
        <p:txBody>
          <a:bodyPr wrap="square" lIns="0" tIns="0" rIns="0" bIns="0" anchor="t">
            <a:normAutofit fontScale="92500"/>
          </a:bodyPr>
          <a:lstStyle/>
          <a:p>
            <a:pPr algn="l">
              <a:lnSpc>
                <a:spcPct val="100000"/>
              </a:lnSpc>
              <a:buNone/>
              <a:defRPr sz="2850" b="1">
                <a:solidFill>
                  <a:srgbClr val="FFFFFF"/>
                </a:solidFill>
                <a:latin typeface="Unbounded"/>
                <a:ea typeface="Unbounded"/>
                <a:cs typeface="Unbounded"/>
              </a:defRPr>
            </a:pPr>
            <a:r>
              <a:rPr sz="2850" b="1">
                <a:solidFill>
                  <a:srgbClr val="FFFFFF"/>
                </a:solidFill>
                <a:latin typeface="Unbounded"/>
                <a:ea typeface="Unbounded"/>
                <a:cs typeface="Unbounded"/>
              </a:rPr>
              <a:t>Библиотека иконок на темном фоне</a:t>
            </a:r>
          </a:p>
        </p:txBody>
      </p:sp>
      <p:sp>
        <p:nvSpPr>
          <p:cNvPr id="2" name="Прямоугольник 1">
            <a:extLst>
              <a:ext uri="{FF2B5EF4-FFF2-40B4-BE49-F238E27FC236}">
                <a16:creationId xmlns:a16="http://schemas.microsoft.com/office/drawing/2014/main" id="{FCECBC7E-7DC8-4622-ABAF-A69A09C93673}"/>
              </a:ext>
            </a:extLst>
          </p:cNvPr>
          <p:cNvSpPr>
            <a:spLocks noGrp="1"/>
          </p:cNvSpPr>
          <p:nvPr/>
        </p:nvSpPr>
        <p:spPr>
          <a:xfrm>
            <a:off x="609600" y="1257300"/>
            <a:ext cx="2667000" cy="323850"/>
          </a:xfrm>
          <a:prstGeom prst="rect">
            <a:avLst/>
          </a:prstGeom>
          <a:noFill/>
          <a:ln w="0">
            <a:noFill/>
          </a:ln>
        </p:spPr>
        <p:txBody>
          <a:bodyPr wrap="square" lIns="0" tIns="0" rIns="0" bIns="0" anchor="t">
            <a:normAutofit/>
          </a:bodyPr>
          <a:lstStyle/>
          <a:p>
            <a:pPr algn="l">
              <a:lnSpc>
                <a:spcPct val="100000"/>
              </a:lnSpc>
              <a:buNone/>
              <a:defRPr sz="1500" b="0">
                <a:solidFill>
                  <a:srgbClr val="0CF0DF"/>
                </a:solidFill>
                <a:latin typeface="Montserrat"/>
                <a:ea typeface="Montserrat"/>
                <a:cs typeface="Montserrat"/>
              </a:defRPr>
            </a:pPr>
            <a:r>
              <a:rPr sz="1500" b="0">
                <a:solidFill>
                  <a:srgbClr val="0CF0DF"/>
                </a:solidFill>
                <a:latin typeface="Montserrat"/>
                <a:ea typeface="Montserrat"/>
                <a:cs typeface="Montserrat"/>
              </a:rPr>
              <a:t>Цвет №2</a:t>
            </a:r>
          </a:p>
        </p:txBody>
      </p:sp>
      <p:pic>
        <p:nvPicPr>
          <p:cNvPr id="7" name="Рисунок 6"/>
          <p:cNvPicPr>
            <a:picLocks noChangeAspect="1"/>
          </p:cNvPicPr>
          <p:nvPr/>
        </p:nvPicPr>
        <p:blipFill>
          <a:blip r:embed="rId3"/>
          <a:stretch/>
        </p:blipFill>
        <p:spPr>
          <a:xfrm>
            <a:off x="10100246" y="323850"/>
            <a:ext cx="1421258" cy="571500"/>
          </a:xfrm>
          <a:prstGeom prst="rect">
            <a:avLst/>
          </a:prstGeom>
        </p:spPr>
      </p:pic>
      <p:pic>
        <p:nvPicPr>
          <p:cNvPr id="8" name="Рисунок 7"/>
          <p:cNvPicPr>
            <a:picLocks noChangeAspect="1"/>
          </p:cNvPicPr>
          <p:nvPr/>
        </p:nvPicPr>
        <p:blipFill>
          <a:blip r:embed="rId4"/>
          <a:stretch/>
        </p:blipFill>
        <p:spPr>
          <a:xfrm>
            <a:off x="2247900" y="1762125"/>
            <a:ext cx="7696200" cy="4810125"/>
          </a:xfrm>
          <a:prstGeom prst="rect">
            <a:avLst/>
          </a:prstGeom>
        </p:spPr>
      </p:pic>
    </p:spTree>
    <p:extLst>
      <p:ext uri="{BB962C8B-B14F-4D97-AF65-F5344CB8AC3E}">
        <p14:creationId xmlns:p14="http://schemas.microsoft.com/office/powerpoint/2010/main" val="1727036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a:srcRect/>
          <a:stretch>
            <a:fillRect/>
          </a:stretch>
        </p:blipFill>
        <p:spPr>
          <a:xfrm>
            <a:off x="0" y="0"/>
            <a:ext cx="12192000" cy="6858000"/>
          </a:xfrm>
          <a:prstGeom prst="rect">
            <a:avLst/>
          </a:prstGeom>
        </p:spPr>
      </p:pic>
      <p:pic>
        <p:nvPicPr>
          <p:cNvPr id="9" name="Рисунок 8"/>
          <p:cNvPicPr>
            <a:picLocks noChangeAspect="1"/>
          </p:cNvPicPr>
          <p:nvPr/>
        </p:nvPicPr>
        <p:blipFill>
          <a:blip r:embed="rId4"/>
          <a:stretch/>
        </p:blipFill>
        <p:spPr>
          <a:xfrm>
            <a:off x="9354473" y="457200"/>
            <a:ext cx="2321389" cy="933450"/>
          </a:xfrm>
          <a:prstGeom prst="rect">
            <a:avLst/>
          </a:prstGeom>
        </p:spPr>
      </p:pic>
      <p:sp>
        <p:nvSpPr>
          <p:cNvPr id="3" name="Прямоугольник 2">
            <a:extLst>
              <a:ext uri="{FF2B5EF4-FFF2-40B4-BE49-F238E27FC236}">
                <a16:creationId xmlns:a16="http://schemas.microsoft.com/office/drawing/2014/main" id="{2D288300-1D24-4E34-9921-241752C3B625}"/>
              </a:ext>
            </a:extLst>
          </p:cNvPr>
          <p:cNvSpPr>
            <a:spLocks noGrp="1"/>
          </p:cNvSpPr>
          <p:nvPr/>
        </p:nvSpPr>
        <p:spPr>
          <a:xfrm>
            <a:off x="666749" y="622877"/>
            <a:ext cx="8394123" cy="1619250"/>
          </a:xfrm>
          <a:prstGeom prst="rect">
            <a:avLst/>
          </a:prstGeom>
          <a:noFill/>
          <a:ln w="0">
            <a:noFill/>
          </a:ln>
        </p:spPr>
        <p:txBody>
          <a:bodyPr wrap="square" lIns="0" tIns="0" rIns="0" bIns="0" anchor="t">
            <a:normAutofit/>
          </a:bodyPr>
          <a:lstStyle/>
          <a:p>
            <a:pPr algn="l">
              <a:lnSpc>
                <a:spcPct val="93000"/>
              </a:lnSpc>
              <a:buNone/>
              <a:defRPr sz="4200" b="1">
                <a:solidFill>
                  <a:srgbClr val="FFFFFF"/>
                </a:solidFill>
                <a:latin typeface="Unbounded"/>
                <a:ea typeface="Unbounded"/>
                <a:cs typeface="Unbounded"/>
              </a:defRPr>
            </a:pPr>
            <a:r>
              <a:rPr sz="4200" b="1" dirty="0" err="1">
                <a:solidFill>
                  <a:srgbClr val="FFFFFF"/>
                </a:solidFill>
                <a:latin typeface="Unbounded"/>
                <a:ea typeface="Unbounded"/>
                <a:cs typeface="Unbounded"/>
              </a:rPr>
              <a:t>Спасибо</a:t>
            </a:r>
            <a:r>
              <a:rPr lang="ru-RU" sz="4200" b="1" dirty="0">
                <a:solidFill>
                  <a:srgbClr val="FFFFFF"/>
                </a:solidFill>
                <a:latin typeface="Unbounded"/>
                <a:ea typeface="Unbounded"/>
                <a:cs typeface="Unbounded"/>
              </a:rPr>
              <a:t> </a:t>
            </a:r>
            <a:r>
              <a:rPr sz="4200" b="1" dirty="0" err="1">
                <a:solidFill>
                  <a:srgbClr val="FFFFFF"/>
                </a:solidFill>
                <a:latin typeface="Unbounded"/>
                <a:ea typeface="Unbounded"/>
                <a:cs typeface="Unbounded"/>
              </a:rPr>
              <a:t>за</a:t>
            </a:r>
            <a:r>
              <a:rPr sz="4200" b="1" dirty="0">
                <a:solidFill>
                  <a:srgbClr val="FFFFFF"/>
                </a:solidFill>
                <a:latin typeface="Unbounded"/>
                <a:ea typeface="Unbounded"/>
                <a:cs typeface="Unbounded"/>
              </a:rPr>
              <a:t> </a:t>
            </a:r>
            <a:r>
              <a:rPr sz="4200" b="1" dirty="0" err="1">
                <a:solidFill>
                  <a:srgbClr val="FFFFFF"/>
                </a:solidFill>
                <a:latin typeface="Unbounded"/>
                <a:ea typeface="Unbounded"/>
                <a:cs typeface="Unbounded"/>
              </a:rPr>
              <a:t>внимание</a:t>
            </a:r>
            <a:r>
              <a:rPr sz="4200" b="1" dirty="0">
                <a:solidFill>
                  <a:srgbClr val="FFFFFF"/>
                </a:solidFill>
                <a:latin typeface="Unbounded"/>
                <a:ea typeface="Unbounded"/>
                <a:cs typeface="Unbounded"/>
              </a:rPr>
              <a:t>!</a:t>
            </a:r>
          </a:p>
        </p:txBody>
      </p:sp>
      <p:sp>
        <p:nvSpPr>
          <p:cNvPr id="4" name="Прямоугольник 3">
            <a:extLst>
              <a:ext uri="{FF2B5EF4-FFF2-40B4-BE49-F238E27FC236}">
                <a16:creationId xmlns:a16="http://schemas.microsoft.com/office/drawing/2014/main" id="{CD16E023-9C47-45BE-B6DE-3E273CD8B998}"/>
              </a:ext>
            </a:extLst>
          </p:cNvPr>
          <p:cNvSpPr>
            <a:spLocks noGrp="1"/>
          </p:cNvSpPr>
          <p:nvPr/>
        </p:nvSpPr>
        <p:spPr>
          <a:xfrm>
            <a:off x="666750" y="4682548"/>
            <a:ext cx="5334000" cy="400050"/>
          </a:xfrm>
          <a:prstGeom prst="rect">
            <a:avLst/>
          </a:prstGeom>
          <a:noFill/>
          <a:ln w="0">
            <a:noFill/>
          </a:ln>
        </p:spPr>
        <p:txBody>
          <a:bodyPr wrap="square" lIns="0" tIns="0" rIns="0" bIns="0" anchor="t">
            <a:normAutofit/>
          </a:bodyPr>
          <a:lstStyle/>
          <a:p>
            <a:pPr algn="l">
              <a:lnSpc>
                <a:spcPct val="100000"/>
              </a:lnSpc>
              <a:buNone/>
              <a:defRPr sz="2025" b="1">
                <a:solidFill>
                  <a:srgbClr val="FFFFFF"/>
                </a:solidFill>
                <a:latin typeface="Montserrat"/>
                <a:ea typeface="Montserrat"/>
                <a:cs typeface="Montserrat"/>
              </a:defRPr>
            </a:pPr>
            <a:r>
              <a:rPr sz="2025" b="1" dirty="0" err="1">
                <a:solidFill>
                  <a:srgbClr val="FFFFFF"/>
                </a:solidFill>
                <a:latin typeface="Montserrat"/>
                <a:ea typeface="Montserrat"/>
                <a:cs typeface="Montserrat"/>
              </a:rPr>
              <a:t>Фамилия</a:t>
            </a:r>
            <a:r>
              <a:rPr sz="2025" b="1" dirty="0">
                <a:solidFill>
                  <a:srgbClr val="FFFFFF"/>
                </a:solidFill>
                <a:latin typeface="Montserrat"/>
                <a:ea typeface="Montserrat"/>
                <a:cs typeface="Montserrat"/>
              </a:rPr>
              <a:t> </a:t>
            </a:r>
            <a:r>
              <a:rPr sz="2025" b="1" dirty="0" err="1">
                <a:solidFill>
                  <a:srgbClr val="FFFFFF"/>
                </a:solidFill>
                <a:latin typeface="Montserrat"/>
                <a:ea typeface="Montserrat"/>
                <a:cs typeface="Montserrat"/>
              </a:rPr>
              <a:t>Имя</a:t>
            </a:r>
            <a:r>
              <a:rPr sz="2025" b="1" dirty="0">
                <a:solidFill>
                  <a:srgbClr val="FFFFFF"/>
                </a:solidFill>
                <a:latin typeface="Montserrat"/>
                <a:ea typeface="Montserrat"/>
                <a:cs typeface="Montserrat"/>
              </a:rPr>
              <a:t> </a:t>
            </a:r>
            <a:r>
              <a:rPr sz="2025" b="1" dirty="0" err="1">
                <a:solidFill>
                  <a:srgbClr val="FFFFFF"/>
                </a:solidFill>
                <a:latin typeface="Montserrat"/>
                <a:ea typeface="Montserrat"/>
                <a:cs typeface="Montserrat"/>
              </a:rPr>
              <a:t>Отчество</a:t>
            </a:r>
            <a:endParaRPr sz="2025" b="1" dirty="0">
              <a:solidFill>
                <a:srgbClr val="FFFFFF"/>
              </a:solidFill>
              <a:latin typeface="Montserrat"/>
              <a:ea typeface="Montserrat"/>
              <a:cs typeface="Montserrat"/>
            </a:endParaRPr>
          </a:p>
        </p:txBody>
      </p:sp>
      <p:sp>
        <p:nvSpPr>
          <p:cNvPr id="5" name="Прямоугольник 4">
            <a:extLst>
              <a:ext uri="{FF2B5EF4-FFF2-40B4-BE49-F238E27FC236}">
                <a16:creationId xmlns:a16="http://schemas.microsoft.com/office/drawing/2014/main" id="{CC14F9A0-BF45-462E-8162-022862A4E8DA}"/>
              </a:ext>
            </a:extLst>
          </p:cNvPr>
          <p:cNvSpPr>
            <a:spLocks noGrp="1"/>
          </p:cNvSpPr>
          <p:nvPr/>
        </p:nvSpPr>
        <p:spPr>
          <a:xfrm>
            <a:off x="666750" y="5206423"/>
            <a:ext cx="3810000" cy="266700"/>
          </a:xfrm>
          <a:prstGeom prst="rect">
            <a:avLst/>
          </a:prstGeom>
          <a:noFill/>
          <a:ln w="0">
            <a:noFill/>
          </a:ln>
        </p:spPr>
        <p:txBody>
          <a:bodyPr wrap="square" lIns="0" tIns="0" rIns="0" bIns="0" anchor="t">
            <a:normAutofit/>
          </a:bodyPr>
          <a:lstStyle/>
          <a:p>
            <a:pPr algn="l">
              <a:lnSpc>
                <a:spcPct val="100000"/>
              </a:lnSpc>
              <a:buNone/>
              <a:defRPr sz="1350" b="0">
                <a:solidFill>
                  <a:srgbClr val="0CF0DF"/>
                </a:solidFill>
                <a:latin typeface="Montserrat"/>
                <a:ea typeface="Montserrat"/>
                <a:cs typeface="Montserrat"/>
              </a:defRPr>
            </a:pPr>
            <a:r>
              <a:rPr sz="1350" b="0">
                <a:solidFill>
                  <a:srgbClr val="0CF0DF"/>
                </a:solidFill>
                <a:latin typeface="Montserrat"/>
                <a:ea typeface="Montserrat"/>
                <a:cs typeface="Montserrat"/>
              </a:rPr>
              <a:t>Должность</a:t>
            </a:r>
          </a:p>
        </p:txBody>
      </p:sp>
      <p:sp>
        <p:nvSpPr>
          <p:cNvPr id="6" name="Прямоугольник 5">
            <a:extLst>
              <a:ext uri="{FF2B5EF4-FFF2-40B4-BE49-F238E27FC236}">
                <a16:creationId xmlns:a16="http://schemas.microsoft.com/office/drawing/2014/main" id="{94C71E56-9A0C-4179-B811-95A4172C7EA9}"/>
              </a:ext>
            </a:extLst>
          </p:cNvPr>
          <p:cNvSpPr>
            <a:spLocks noGrp="1"/>
          </p:cNvSpPr>
          <p:nvPr/>
        </p:nvSpPr>
        <p:spPr>
          <a:xfrm>
            <a:off x="666750" y="5606473"/>
            <a:ext cx="4572000" cy="266700"/>
          </a:xfrm>
          <a:prstGeom prst="rect">
            <a:avLst/>
          </a:prstGeom>
          <a:noFill/>
          <a:ln w="0">
            <a:noFill/>
          </a:ln>
        </p:spPr>
        <p:txBody>
          <a:bodyPr wrap="square" lIns="0" tIns="0" rIns="0" bIns="0" anchor="t">
            <a:normAutofit/>
          </a:bodyPr>
          <a:lstStyle/>
          <a:p>
            <a:pPr algn="l">
              <a:lnSpc>
                <a:spcPct val="100000"/>
              </a:lnSpc>
              <a:buNone/>
              <a:defRPr sz="1350" b="0">
                <a:solidFill>
                  <a:srgbClr val="FFFFFF"/>
                </a:solidFill>
                <a:latin typeface="Montserrat"/>
                <a:ea typeface="Montserrat"/>
                <a:cs typeface="Montserrat"/>
              </a:defRPr>
            </a:pPr>
            <a:r>
              <a:rPr sz="1350" b="0">
                <a:solidFill>
                  <a:srgbClr val="FFFFFF"/>
                </a:solidFill>
                <a:latin typeface="Montserrat"/>
                <a:ea typeface="Montserrat"/>
                <a:cs typeface="Montserrat"/>
              </a:rPr>
              <a:t>Тел. +7 (987) 555-22-52</a:t>
            </a:r>
          </a:p>
        </p:txBody>
      </p:sp>
      <p:sp>
        <p:nvSpPr>
          <p:cNvPr id="7" name="Прямоугольник 6">
            <a:extLst>
              <a:ext uri="{FF2B5EF4-FFF2-40B4-BE49-F238E27FC236}">
                <a16:creationId xmlns:a16="http://schemas.microsoft.com/office/drawing/2014/main" id="{6F1AD0FD-064C-4A2A-89C1-CE20BC215D9B}"/>
              </a:ext>
            </a:extLst>
          </p:cNvPr>
          <p:cNvSpPr>
            <a:spLocks noGrp="1"/>
          </p:cNvSpPr>
          <p:nvPr/>
        </p:nvSpPr>
        <p:spPr>
          <a:xfrm>
            <a:off x="666750" y="5968423"/>
            <a:ext cx="4572000" cy="266700"/>
          </a:xfrm>
          <a:prstGeom prst="rect">
            <a:avLst/>
          </a:prstGeom>
          <a:noFill/>
          <a:ln w="0">
            <a:noFill/>
          </a:ln>
        </p:spPr>
        <p:txBody>
          <a:bodyPr wrap="square" lIns="0" tIns="0" rIns="0" bIns="0" anchor="t">
            <a:normAutofit/>
          </a:bodyPr>
          <a:lstStyle/>
          <a:p>
            <a:pPr algn="l">
              <a:lnSpc>
                <a:spcPct val="100000"/>
              </a:lnSpc>
              <a:buNone/>
              <a:defRPr sz="1350" b="0">
                <a:solidFill>
                  <a:srgbClr val="FFFFFF"/>
                </a:solidFill>
                <a:latin typeface="Montserrat"/>
                <a:ea typeface="Montserrat"/>
                <a:cs typeface="Montserrat"/>
              </a:defRPr>
            </a:pPr>
            <a:r>
              <a:rPr sz="1350" b="0">
                <a:solidFill>
                  <a:srgbClr val="FFFFFF"/>
                </a:solidFill>
                <a:latin typeface="Montserrat"/>
                <a:ea typeface="Montserrat"/>
                <a:cs typeface="Montserrat"/>
              </a:rPr>
              <a:t>вашапочта@mail.ru</a:t>
            </a:r>
          </a:p>
        </p:txBody>
      </p:sp>
      <p:sp>
        <p:nvSpPr>
          <p:cNvPr id="10" name="Изображение 3:4">
            <a:extLst>
              <a:ext uri="{FF2B5EF4-FFF2-40B4-BE49-F238E27FC236}">
                <a16:creationId xmlns:a16="http://schemas.microsoft.com/office/drawing/2014/main" id="{378ECDBD-5930-4118-8E2C-67BF8276323F}"/>
              </a:ext>
            </a:extLst>
          </p:cNvPr>
          <p:cNvSpPr>
            <a:spLocks noGrp="1"/>
          </p:cNvSpPr>
          <p:nvPr/>
        </p:nvSpPr>
        <p:spPr>
          <a:xfrm>
            <a:off x="8362950" y="2553856"/>
            <a:ext cx="2990850" cy="2919267"/>
          </a:xfrm>
          <a:prstGeom prst="roundRect">
            <a:avLst>
              <a:gd name="adj" fmla="val 8917"/>
            </a:avLst>
          </a:prstGeom>
          <a:solidFill>
            <a:srgbClr val="FFFFFF"/>
          </a:solidFill>
          <a:ln w="19050">
            <a:solidFill>
              <a:srgbClr val="0CF0DF"/>
            </a:solidFill>
            <a:prstDash val="solid"/>
          </a:ln>
        </p:spPr>
        <p:style>
          <a:lnRef idx="0">
            <a:scrgbClr r="0" g="0" b="0"/>
          </a:lnRef>
          <a:fillRef idx="0">
            <a:scrgbClr r="0" g="0" b="0"/>
          </a:fillRef>
          <a:effectRef idx="6">
            <a:scrgbClr r="0" g="0" b="0"/>
          </a:effectRef>
          <a:fontRef idx="major"/>
        </p:style>
        <p:txBody>
          <a:bodyPr lIns="133350" tIns="133350" rIns="133350" bIns="342900" anchor="b">
            <a:noAutofit/>
          </a:bodyPr>
          <a:lstStyle/>
          <a:p>
            <a:pPr algn="ctr">
              <a:defRPr sz="1650">
                <a:solidFill>
                  <a:srgbClr val="282252"/>
                </a:solidFill>
                <a:latin typeface="Montserrat"/>
                <a:ea typeface="Montserrat"/>
                <a:cs typeface="Montserrat"/>
              </a:defRPr>
            </a:pPr>
            <a:r>
              <a:rPr lang="ru-RU" sz="1650" dirty="0">
                <a:solidFill>
                  <a:srgbClr val="282252"/>
                </a:solidFill>
                <a:latin typeface="Montserrat"/>
                <a:ea typeface="Montserrat"/>
                <a:cs typeface="Montserrat"/>
              </a:rPr>
              <a:t>Ваше фото</a:t>
            </a:r>
            <a:endParaRPr sz="1650" dirty="0">
              <a:solidFill>
                <a:srgbClr val="282252"/>
              </a:solidFill>
              <a:latin typeface="Montserrat"/>
              <a:ea typeface="Montserrat"/>
              <a:cs typeface="Montserrat"/>
            </a:endParaRPr>
          </a:p>
        </p:txBody>
      </p:sp>
    </p:spTree>
    <p:extLst>
      <p:ext uri="{BB962C8B-B14F-4D97-AF65-F5344CB8AC3E}">
        <p14:creationId xmlns:p14="http://schemas.microsoft.com/office/powerpoint/2010/main" val="1314650196"/>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594</Words>
  <Application>Microsoft Office PowerPoint</Application>
  <DocSecurity>0</DocSecurity>
  <PresentationFormat>Широкоэкранный</PresentationFormat>
  <Paragraphs>216</Paragraphs>
  <Slides>16</Slides>
  <Notes>16</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16</vt:i4>
      </vt:variant>
    </vt:vector>
  </HeadingPairs>
  <TitlesOfParts>
    <vt:vector size="20" baseType="lpstr">
      <vt:lpstr>Calibri</vt:lpstr>
      <vt:lpstr>Montserrat</vt:lpstr>
      <vt:lpstr>Unbounded</vt:lpstr>
      <vt:lpstr>ChatGPT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admin</cp:lastModifiedBy>
  <cp:revision>2</cp:revision>
  <dcterms:created xsi:type="dcterms:W3CDTF">2026-09-24T12:02:05Z</dcterms:created>
  <dcterms:modified xsi:type="dcterms:W3CDTF">2026-09-25T08:16:05Z</dcterms:modified>
</cp:coreProperties>
</file>