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8" r:id="rId3"/>
    <p:sldId id="274" r:id="rId4"/>
    <p:sldId id="259" r:id="rId5"/>
    <p:sldId id="273" r:id="rId6"/>
    <p:sldId id="260" r:id="rId7"/>
    <p:sldId id="262" r:id="rId8"/>
    <p:sldId id="264" r:id="rId9"/>
    <p:sldId id="261" r:id="rId10"/>
    <p:sldId id="263" r:id="rId11"/>
    <p:sldId id="265" r:id="rId12"/>
    <p:sldId id="266" r:id="rId13"/>
    <p:sldId id="267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1FF"/>
    <a:srgbClr val="282252"/>
    <a:srgbClr val="00FFFF"/>
    <a:srgbClr val="0BF0E1"/>
    <a:srgbClr val="9744F6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2">
                    <a:lumMod val="10000"/>
                  </a:schemeClr>
                </a:solidFill>
                <a:latin typeface="Unbounded" pitchFamily="2" charset="-52"/>
                <a:ea typeface="+mn-ea"/>
                <a:cs typeface="+mn-cs"/>
              </a:defRPr>
            </a:pPr>
            <a:r>
              <a:rPr lang="ru-RU" dirty="0">
                <a:solidFill>
                  <a:srgbClr val="282252"/>
                </a:solidFill>
                <a:latin typeface="Unbounded" pitchFamily="2" charset="-52"/>
              </a:rPr>
              <a:t>Название диаграммы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2">
                  <a:lumMod val="10000"/>
                </a:schemeClr>
              </a:solidFill>
              <a:latin typeface="Unbounded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744F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16-434F-98E4-A93DDF5153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BF0E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16-434F-98E4-A93DDF51531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28225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16-434F-98E4-A93DDF515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552056"/>
        <c:axId val="607549704"/>
      </c:barChart>
      <c:catAx>
        <c:axId val="607552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82252"/>
                </a:solidFill>
                <a:latin typeface="Unbounded" pitchFamily="2" charset="-52"/>
                <a:ea typeface="+mn-ea"/>
                <a:cs typeface="+mn-cs"/>
              </a:defRPr>
            </a:pPr>
            <a:endParaRPr lang="ru-RU"/>
          </a:p>
        </c:txPr>
        <c:crossAx val="607549704"/>
        <c:crosses val="autoZero"/>
        <c:auto val="1"/>
        <c:lblAlgn val="ctr"/>
        <c:lblOffset val="100"/>
        <c:noMultiLvlLbl val="0"/>
      </c:catAx>
      <c:valAx>
        <c:axId val="60754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7552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132617755919326"/>
          <c:y val="0.93778312682325682"/>
          <c:w val="0.29734749479616218"/>
          <c:h val="6.2216873176743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282252"/>
              </a:solidFill>
              <a:latin typeface="Unbounded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Unbounded" pitchFamily="2" charset="-52"/>
                <a:ea typeface="+mn-ea"/>
                <a:cs typeface="+mn-cs"/>
              </a:defRPr>
            </a:pPr>
            <a:r>
              <a:rPr lang="ru-RU" dirty="0">
                <a:solidFill>
                  <a:schemeClr val="bg1"/>
                </a:solidFill>
                <a:latin typeface="Unbounded" pitchFamily="2" charset="-52"/>
              </a:rPr>
              <a:t>Название диаграммы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Unbounded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744F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16-434F-98E4-A93DDF5153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BF0E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16-434F-98E4-A93DDF51531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16-434F-98E4-A93DDF515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552056"/>
        <c:axId val="607549704"/>
      </c:barChart>
      <c:catAx>
        <c:axId val="607552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8225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7549704"/>
        <c:crosses val="autoZero"/>
        <c:auto val="1"/>
        <c:lblAlgn val="ctr"/>
        <c:lblOffset val="100"/>
        <c:noMultiLvlLbl val="0"/>
      </c:catAx>
      <c:valAx>
        <c:axId val="60754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7552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Unbounded" pitchFamily="2" charset="-52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Unbounded" pitchFamily="2" charset="-52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Unbounded" pitchFamily="2" charset="-52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5132617755919326"/>
          <c:y val="0.93778312682325682"/>
          <c:w val="0.29734749479616218"/>
          <c:h val="6.2216873176743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282252"/>
              </a:solidFill>
              <a:latin typeface="Unbounded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3827-5837-422C-8B47-B96318A954B1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9AA0C-B137-451F-B52B-CEB48EEAE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4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05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95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54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978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96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69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94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469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38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6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5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917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967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1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5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084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17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9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17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6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01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79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54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7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6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24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9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8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46078-8CE7-4285-99F9-660AD5B42FBD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F6D98-F2C2-4AA9-BCCB-11CD8E551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88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&#1074;&#1072;&#1096;&#1072;&#1087;&#1086;&#1095;&#1090;&#1072;@mail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&#1101;&#1076;&#1077;&#1082;&#1090;&#1088;&#1086;&#1085;&#1085;&#1072;&#1103;&#1087;&#1086;&#1095;&#1090;&#1072;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832" y="2172579"/>
            <a:ext cx="11135170" cy="1984124"/>
          </a:xfrm>
        </p:spPr>
        <p:txBody>
          <a:bodyPr anchor="t">
            <a:normAutofit/>
          </a:bodyPr>
          <a:lstStyle/>
          <a:p>
            <a:r>
              <a:rPr lang="ru-RU" sz="4400" dirty="0">
                <a:solidFill>
                  <a:srgbClr val="282252"/>
                </a:solidFill>
                <a:latin typeface="Unbounded" pitchFamily="2" charset="-52"/>
                <a:cs typeface="Arial" panose="020B0604020202020204" pitchFamily="34" charset="0"/>
              </a:rPr>
              <a:t>Полное название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609629"/>
            <a:ext cx="9144000" cy="40583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Montserrat" panose="00000500000000000000" pitchFamily="2" charset="-52"/>
              </a:rPr>
              <a:t>Фамилия Имя Отчество</a:t>
            </a:r>
            <a:endParaRPr lang="en-US" sz="2000" dirty="0">
              <a:solidFill>
                <a:srgbClr val="282252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524000" y="6066687"/>
            <a:ext cx="9144000" cy="267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282252"/>
                </a:solidFill>
                <a:latin typeface="Ignis et Glacies Sharp" panose="02000000000000000000" pitchFamily="2" charset="-52"/>
              </a:rPr>
              <a:t>2025</a:t>
            </a:r>
            <a:endParaRPr lang="en-US" sz="1400" dirty="0">
              <a:solidFill>
                <a:srgbClr val="282252"/>
              </a:solidFill>
              <a:latin typeface="Ignis et Glacies Sharp" panose="02000000000000000000" pitchFamily="2" charset="-52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524000" y="5015464"/>
            <a:ext cx="9144000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282252"/>
                </a:solidFill>
                <a:latin typeface="Montserrat" panose="00000500000000000000" pitchFamily="2" charset="-52"/>
              </a:rPr>
              <a:t>Должность</a:t>
            </a:r>
            <a:endParaRPr lang="en-US" sz="1600" dirty="0">
              <a:solidFill>
                <a:srgbClr val="282252"/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524000" y="5403426"/>
            <a:ext cx="9144000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>
                <a:solidFill>
                  <a:srgbClr val="282252"/>
                </a:solidFill>
                <a:latin typeface="Montserrat" panose="00000500000000000000" pitchFamily="2" charset="-52"/>
                <a:hlinkClick r:id="rId4"/>
              </a:rPr>
              <a:t>электроннаяпочта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  <a:hlinkClick r:id="rId4"/>
              </a:rPr>
              <a:t>@mail.ru</a:t>
            </a:r>
            <a:endParaRPr lang="en-US" sz="1400" dirty="0">
              <a:solidFill>
                <a:srgbClr val="282252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49" y="581114"/>
            <a:ext cx="2083736" cy="8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6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724154"/>
              </p:ext>
            </p:extLst>
          </p:nvPr>
        </p:nvGraphicFramePr>
        <p:xfrm>
          <a:off x="885824" y="2324102"/>
          <a:ext cx="10439400" cy="372631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3726184381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1733842138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4271964404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2514575330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3158198651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3513561607"/>
                    </a:ext>
                  </a:extLst>
                </a:gridCol>
              </a:tblGrid>
              <a:tr h="621053">
                <a:tc>
                  <a:txBody>
                    <a:bodyPr/>
                    <a:lstStyle/>
                    <a:p>
                      <a:endParaRPr lang="ru-RU" dirty="0"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97550"/>
                  </a:ext>
                </a:extLst>
              </a:tr>
              <a:tr h="6210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Unbounded" pitchFamily="2" charset="-52"/>
                        </a:rPr>
                        <a:t>Фактор-1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775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775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775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775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775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27860"/>
                  </a:ext>
                </a:extLst>
              </a:tr>
              <a:tr h="6210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Unbounded" pitchFamily="2" charset="-52"/>
                        </a:rPr>
                        <a:t>Фактор-2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230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230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230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230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230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497119"/>
                  </a:ext>
                </a:extLst>
              </a:tr>
              <a:tr h="6210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Unbounded" pitchFamily="2" charset="-52"/>
                        </a:rPr>
                        <a:t>Фактор-3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112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112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112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112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112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23668"/>
                  </a:ext>
                </a:extLst>
              </a:tr>
              <a:tr h="6210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Unbounded" pitchFamily="2" charset="-52"/>
                        </a:rPr>
                        <a:t>Фактор-4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435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435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435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435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435</a:t>
                      </a:r>
                      <a:endParaRPr lang="ru-RU" sz="1400" dirty="0">
                        <a:solidFill>
                          <a:srgbClr val="282252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4550"/>
                  </a:ext>
                </a:extLst>
              </a:tr>
              <a:tr h="6210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Unbounded" pitchFamily="2" charset="-52"/>
                        </a:rPr>
                        <a:t>Итого: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1000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3000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4000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5000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744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33049"/>
                  </a:ext>
                </a:extLst>
              </a:tr>
            </a:tbl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66774" y="365127"/>
            <a:ext cx="10620376" cy="1325563"/>
          </a:xfrm>
        </p:spPr>
        <p:txBody>
          <a:bodyPr anchor="t">
            <a:normAutofit/>
          </a:bodyPr>
          <a:lstStyle/>
          <a:p>
            <a:r>
              <a:rPr lang="ru-RU" sz="3600" dirty="0">
                <a:solidFill>
                  <a:srgbClr val="282252"/>
                </a:solidFill>
                <a:latin typeface="Unbounded" pitchFamily="2" charset="-52"/>
              </a:rPr>
              <a:t>Пример таблицы №1</a:t>
            </a:r>
            <a:br>
              <a:rPr lang="en-US" sz="3600" dirty="0">
                <a:solidFill>
                  <a:srgbClr val="282252"/>
                </a:solidFill>
                <a:latin typeface="Unbounded" pitchFamily="2" charset="-52"/>
              </a:rPr>
            </a:br>
            <a:r>
              <a:rPr lang="ru-RU" sz="3600" dirty="0">
                <a:solidFill>
                  <a:srgbClr val="282252"/>
                </a:solidFill>
                <a:latin typeface="Unbounded" pitchFamily="2" charset="-52"/>
              </a:rPr>
              <a:t>на светлом фоне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6775" y="1490635"/>
            <a:ext cx="87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Montserrat" panose="00000500000000000000" pitchFamily="2" charset="-52"/>
              </a:rPr>
              <a:t>Название таблицы и краткое 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494969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825" y="365125"/>
            <a:ext cx="10429876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82252"/>
                </a:solidFill>
                <a:latin typeface="Unbounded" pitchFamily="2" charset="-52"/>
              </a:rPr>
              <a:t>Пример диаграммы №1</a:t>
            </a:r>
            <a:br>
              <a:rPr lang="ru-RU" sz="3600" dirty="0">
                <a:solidFill>
                  <a:srgbClr val="282252"/>
                </a:solidFill>
                <a:latin typeface="Unbounded" pitchFamily="2" charset="-52"/>
              </a:rPr>
            </a:br>
            <a:r>
              <a:rPr lang="ru-RU" sz="3600" dirty="0">
                <a:solidFill>
                  <a:srgbClr val="282252"/>
                </a:solidFill>
                <a:latin typeface="Unbounded" pitchFamily="2" charset="-52"/>
              </a:rPr>
              <a:t>на белом фоне</a:t>
            </a:r>
            <a:endParaRPr lang="ru-RU" sz="3600" dirty="0">
              <a:latin typeface="Unbounded" pitchFamily="2" charset="-52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18572381"/>
              </p:ext>
            </p:extLst>
          </p:nvPr>
        </p:nvGraphicFramePr>
        <p:xfrm>
          <a:off x="885825" y="1962150"/>
          <a:ext cx="10429876" cy="4246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208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365125"/>
            <a:ext cx="10429875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Unbounded" pitchFamily="2" charset="-52"/>
              </a:rPr>
              <a:t>Пример диаграммы №1</a:t>
            </a:r>
            <a:br>
              <a:rPr lang="ru-RU" sz="3600" dirty="0">
                <a:solidFill>
                  <a:schemeClr val="bg1"/>
                </a:solidFill>
                <a:latin typeface="Unbounded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Unbounded" pitchFamily="2" charset="-52"/>
              </a:rPr>
              <a:t>на темном фоне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71194821"/>
              </p:ext>
            </p:extLst>
          </p:nvPr>
        </p:nvGraphicFramePr>
        <p:xfrm>
          <a:off x="1028699" y="2204815"/>
          <a:ext cx="9934575" cy="400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2308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282252"/>
                </a:solidFill>
                <a:latin typeface="Unbounded" pitchFamily="2" charset="-52"/>
              </a:rPr>
              <a:t>Библиотека иконок на белом фоне </a:t>
            </a:r>
            <a:endParaRPr lang="ru-RU" sz="3600" dirty="0">
              <a:latin typeface="Unbounded" pitchFamily="2" charset="-52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2277336" y="2103929"/>
            <a:ext cx="7014395" cy="4204196"/>
            <a:chOff x="727697" y="2061200"/>
            <a:chExt cx="7014395" cy="420419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38" y="2779425"/>
              <a:ext cx="536449" cy="53644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613" y="2085222"/>
              <a:ext cx="536449" cy="53644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062" y="2781961"/>
              <a:ext cx="536449" cy="53644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38" y="2061200"/>
              <a:ext cx="536449" cy="53644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389" y="2823211"/>
              <a:ext cx="536449" cy="53644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4" y="2061200"/>
              <a:ext cx="536449" cy="53644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188" y="2822810"/>
              <a:ext cx="536449" cy="53644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690" y="2798808"/>
              <a:ext cx="536449" cy="53644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4" y="2061200"/>
              <a:ext cx="536449" cy="53644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95" y="3484433"/>
              <a:ext cx="536449" cy="5364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755" y="2107381"/>
              <a:ext cx="536449" cy="53644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3" y="3571339"/>
              <a:ext cx="536449" cy="53644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370" y="3534693"/>
              <a:ext cx="536449" cy="53644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043" y="3484432"/>
              <a:ext cx="536449" cy="53644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667" y="3512806"/>
              <a:ext cx="536449" cy="536449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3" y="4255454"/>
              <a:ext cx="536449" cy="536449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5" y="4239970"/>
              <a:ext cx="536449" cy="536449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507" y="4250394"/>
              <a:ext cx="536449" cy="53644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44" y="4261301"/>
              <a:ext cx="536449" cy="536449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502" y="4254066"/>
              <a:ext cx="536449" cy="53644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13" y="2085222"/>
              <a:ext cx="536449" cy="536449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13" y="3484431"/>
              <a:ext cx="536449" cy="53644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472" y="2765715"/>
              <a:ext cx="536449" cy="53644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814" y="4253261"/>
              <a:ext cx="536449" cy="536449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494" y="2107383"/>
              <a:ext cx="536449" cy="536449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1" y="2107382"/>
              <a:ext cx="536449" cy="536449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89" y="2800952"/>
              <a:ext cx="536449" cy="53644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21" y="2806146"/>
              <a:ext cx="536449" cy="53644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805" y="3531258"/>
              <a:ext cx="536449" cy="536449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951" y="3533246"/>
              <a:ext cx="536449" cy="536449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084" y="4275272"/>
              <a:ext cx="536449" cy="536449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846" y="4260542"/>
              <a:ext cx="536449" cy="536449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72" y="2823210"/>
              <a:ext cx="536449" cy="536449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28" y="2085221"/>
              <a:ext cx="536449" cy="53644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337" y="3565854"/>
              <a:ext cx="536449" cy="53644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30" y="2085220"/>
              <a:ext cx="536449" cy="536449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964" y="4253261"/>
              <a:ext cx="536449" cy="536449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6897" y="3571339"/>
              <a:ext cx="536449" cy="536449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992" y="2823210"/>
              <a:ext cx="536449" cy="536449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643" y="4286942"/>
              <a:ext cx="536449" cy="536449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69" y="5728947"/>
              <a:ext cx="536449" cy="536449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93" y="5728947"/>
              <a:ext cx="536449" cy="536449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54" y="5728436"/>
              <a:ext cx="536449" cy="53644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98" y="5652279"/>
              <a:ext cx="536449" cy="536449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465" y="5683311"/>
              <a:ext cx="536449" cy="536449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099" y="4991075"/>
              <a:ext cx="536449" cy="536449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501" y="5009020"/>
              <a:ext cx="536449" cy="53644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805" y="4968842"/>
              <a:ext cx="536449" cy="536449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21" y="4980745"/>
              <a:ext cx="536449" cy="536449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716" y="4948155"/>
              <a:ext cx="536449" cy="536449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365" y="4971695"/>
              <a:ext cx="536449" cy="536449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245" y="4971996"/>
              <a:ext cx="536449" cy="536449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29" y="4948155"/>
              <a:ext cx="536449" cy="536449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475" y="4972091"/>
              <a:ext cx="536449" cy="536449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236" y="5683310"/>
              <a:ext cx="536449" cy="536449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664" y="5683310"/>
              <a:ext cx="536449" cy="536449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1" y="5683312"/>
              <a:ext cx="536449" cy="536449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404" y="5683312"/>
              <a:ext cx="536449" cy="536449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847" y="5674256"/>
              <a:ext cx="536449" cy="536449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97" y="4987784"/>
              <a:ext cx="536449" cy="536449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2276925" y="1448073"/>
            <a:ext cx="737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Montserrat" panose="00000500000000000000" pitchFamily="2" charset="-52"/>
              </a:rPr>
              <a:t>Цвет №1</a:t>
            </a:r>
          </a:p>
        </p:txBody>
      </p:sp>
    </p:spTree>
    <p:extLst>
      <p:ext uri="{BB962C8B-B14F-4D97-AF65-F5344CB8AC3E}">
        <p14:creationId xmlns:p14="http://schemas.microsoft.com/office/powerpoint/2010/main" val="926046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282252"/>
                </a:solidFill>
                <a:latin typeface="Unbounded" pitchFamily="2" charset="-52"/>
              </a:rPr>
              <a:t>Библиотека иконок на белом фоне</a:t>
            </a:r>
            <a:endParaRPr lang="ru-RU" sz="3600" dirty="0">
              <a:latin typeface="Unbounded" pitchFamily="2" charset="-52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2277336" y="2197933"/>
            <a:ext cx="7014395" cy="4204196"/>
            <a:chOff x="727697" y="2061200"/>
            <a:chExt cx="7014395" cy="4204196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38" y="2779425"/>
              <a:ext cx="536449" cy="53644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613" y="2085222"/>
              <a:ext cx="536449" cy="53644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062" y="2781961"/>
              <a:ext cx="536449" cy="536449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38" y="2061200"/>
              <a:ext cx="536449" cy="536449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389" y="2823211"/>
              <a:ext cx="536449" cy="536449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4" y="2061200"/>
              <a:ext cx="536449" cy="53644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188" y="2822810"/>
              <a:ext cx="536449" cy="536449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690" y="2798808"/>
              <a:ext cx="536449" cy="536449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4" y="2061200"/>
              <a:ext cx="536449" cy="536449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95" y="3484433"/>
              <a:ext cx="536449" cy="536449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755" y="2107381"/>
              <a:ext cx="536449" cy="536449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3" y="3571339"/>
              <a:ext cx="536449" cy="536449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370" y="3534693"/>
              <a:ext cx="536449" cy="536449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043" y="3484432"/>
              <a:ext cx="536449" cy="536449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667" y="3512806"/>
              <a:ext cx="536449" cy="536449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3" y="4255454"/>
              <a:ext cx="536449" cy="536449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5" y="4239970"/>
              <a:ext cx="536449" cy="536449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2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507" y="4250394"/>
              <a:ext cx="536449" cy="536449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44" y="4261301"/>
              <a:ext cx="536449" cy="53644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502" y="4254066"/>
              <a:ext cx="536449" cy="536449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2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13" y="2085222"/>
              <a:ext cx="536449" cy="536449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13" y="3484431"/>
              <a:ext cx="536449" cy="536449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472" y="2765715"/>
              <a:ext cx="536449" cy="536449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2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814" y="4253261"/>
              <a:ext cx="536449" cy="536449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494" y="2107383"/>
              <a:ext cx="536449" cy="536449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1" y="2107382"/>
              <a:ext cx="536449" cy="536449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2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89" y="2800952"/>
              <a:ext cx="536449" cy="536449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3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21" y="2806146"/>
              <a:ext cx="536449" cy="536449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3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805" y="3531258"/>
              <a:ext cx="536449" cy="536449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3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951" y="3533246"/>
              <a:ext cx="536449" cy="536449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084" y="4275272"/>
              <a:ext cx="536449" cy="536449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3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846" y="4260542"/>
              <a:ext cx="536449" cy="536449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3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72" y="2823210"/>
              <a:ext cx="536449" cy="536449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3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28" y="2085221"/>
              <a:ext cx="536449" cy="536449"/>
            </a:xfrm>
            <a:prstGeom prst="rect">
              <a:avLst/>
            </a:prstGeom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3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337" y="3565854"/>
              <a:ext cx="536449" cy="536449"/>
            </a:xfrm>
            <a:prstGeom prst="rect">
              <a:avLst/>
            </a:prstGeom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3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30" y="2085220"/>
              <a:ext cx="536449" cy="536449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3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964" y="4253261"/>
              <a:ext cx="536449" cy="536449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4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6897" y="3571339"/>
              <a:ext cx="536449" cy="536449"/>
            </a:xfrm>
            <a:prstGeom prst="rect">
              <a:avLst/>
            </a:prstGeom>
          </p:spPr>
        </p:pic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4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992" y="2823210"/>
              <a:ext cx="536449" cy="536449"/>
            </a:xfrm>
            <a:prstGeom prst="rect">
              <a:avLst/>
            </a:prstGeom>
          </p:spPr>
        </p:pic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4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643" y="4286942"/>
              <a:ext cx="536449" cy="536449"/>
            </a:xfrm>
            <a:prstGeom prst="rect">
              <a:avLst/>
            </a:prstGeom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4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69" y="5728947"/>
              <a:ext cx="536449" cy="536449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4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93" y="5728947"/>
              <a:ext cx="536449" cy="536449"/>
            </a:xfrm>
            <a:prstGeom prst="rect">
              <a:avLst/>
            </a:prstGeom>
          </p:spPr>
        </p:pic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4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54" y="5728436"/>
              <a:ext cx="536449" cy="536449"/>
            </a:xfrm>
            <a:prstGeom prst="rect">
              <a:avLst/>
            </a:prstGeom>
          </p:spPr>
        </p:pic>
        <p:pic>
          <p:nvPicPr>
            <p:cNvPr id="110" name="Рисунок 109"/>
            <p:cNvPicPr>
              <a:picLocks noChangeAspect="1"/>
            </p:cNvPicPr>
            <p:nvPr/>
          </p:nvPicPr>
          <p:blipFill>
            <a:blip r:embed="rId4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98" y="5652279"/>
              <a:ext cx="536449" cy="536449"/>
            </a:xfrm>
            <a:prstGeom prst="rect">
              <a:avLst/>
            </a:prstGeom>
          </p:spPr>
        </p:pic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4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465" y="5683311"/>
              <a:ext cx="536449" cy="536449"/>
            </a:xfrm>
            <a:prstGeom prst="rect">
              <a:avLst/>
            </a:prstGeom>
          </p:spPr>
        </p:pic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4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099" y="4991075"/>
              <a:ext cx="536449" cy="536449"/>
            </a:xfrm>
            <a:prstGeom prst="rect">
              <a:avLst/>
            </a:prstGeom>
          </p:spPr>
        </p:pic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4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501" y="5009020"/>
              <a:ext cx="536449" cy="536449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5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805" y="4968842"/>
              <a:ext cx="536449" cy="536449"/>
            </a:xfrm>
            <a:prstGeom prst="rect">
              <a:avLst/>
            </a:prstGeom>
          </p:spPr>
        </p:pic>
        <p:pic>
          <p:nvPicPr>
            <p:cNvPr id="115" name="Рисунок 114"/>
            <p:cNvPicPr>
              <a:picLocks noChangeAspect="1"/>
            </p:cNvPicPr>
            <p:nvPr/>
          </p:nvPicPr>
          <p:blipFill>
            <a:blip r:embed="rId5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21" y="4980745"/>
              <a:ext cx="536449" cy="536449"/>
            </a:xfrm>
            <a:prstGeom prst="rect">
              <a:avLst/>
            </a:prstGeom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5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716" y="4948155"/>
              <a:ext cx="536449" cy="536449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5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365" y="4971695"/>
              <a:ext cx="536449" cy="536449"/>
            </a:xfrm>
            <a:prstGeom prst="rect">
              <a:avLst/>
            </a:prstGeom>
          </p:spPr>
        </p:pic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5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245" y="4971996"/>
              <a:ext cx="536449" cy="536449"/>
            </a:xfrm>
            <a:prstGeom prst="rect">
              <a:avLst/>
            </a:prstGeom>
          </p:spPr>
        </p:pic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5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29" y="4948155"/>
              <a:ext cx="536449" cy="536449"/>
            </a:xfrm>
            <a:prstGeom prst="rect">
              <a:avLst/>
            </a:prstGeom>
          </p:spPr>
        </p:pic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5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475" y="4972091"/>
              <a:ext cx="536449" cy="536449"/>
            </a:xfrm>
            <a:prstGeom prst="rect">
              <a:avLst/>
            </a:prstGeom>
          </p:spPr>
        </p:pic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5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236" y="5683310"/>
              <a:ext cx="536449" cy="536449"/>
            </a:xfrm>
            <a:prstGeom prst="rect">
              <a:avLst/>
            </a:prstGeom>
          </p:spPr>
        </p:pic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5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664" y="5683310"/>
              <a:ext cx="536449" cy="536449"/>
            </a:xfrm>
            <a:prstGeom prst="rect">
              <a:avLst/>
            </a:prstGeom>
          </p:spPr>
        </p:pic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5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1" y="5683312"/>
              <a:ext cx="536449" cy="536449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6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404" y="5683312"/>
              <a:ext cx="536449" cy="536449"/>
            </a:xfrm>
            <a:prstGeom prst="rect">
              <a:avLst/>
            </a:prstGeom>
          </p:spPr>
        </p:pic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6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847" y="5674256"/>
              <a:ext cx="536449" cy="536449"/>
            </a:xfrm>
            <a:prstGeom prst="rect">
              <a:avLst/>
            </a:prstGeom>
          </p:spPr>
        </p:pic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6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97" y="4987784"/>
              <a:ext cx="536449" cy="536449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>
            <a:off x="2276925" y="1542077"/>
            <a:ext cx="737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282252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Цвет №2</a:t>
            </a:r>
          </a:p>
        </p:txBody>
      </p:sp>
    </p:spTree>
    <p:extLst>
      <p:ext uri="{BB962C8B-B14F-4D97-AF65-F5344CB8AC3E}">
        <p14:creationId xmlns:p14="http://schemas.microsoft.com/office/powerpoint/2010/main" val="215586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571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Unbounded" pitchFamily="2" charset="-52"/>
              </a:rPr>
              <a:t>Библиотека иконок на темном фоне</a:t>
            </a:r>
          </a:p>
        </p:txBody>
      </p:sp>
      <p:grpSp>
        <p:nvGrpSpPr>
          <p:cNvPr id="65" name="Группа 64"/>
          <p:cNvGrpSpPr/>
          <p:nvPr/>
        </p:nvGrpSpPr>
        <p:grpSpPr>
          <a:xfrm>
            <a:off x="2276925" y="2343211"/>
            <a:ext cx="7014395" cy="4204196"/>
            <a:chOff x="727697" y="2061200"/>
            <a:chExt cx="7014395" cy="4204196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38" y="2779425"/>
              <a:ext cx="536449" cy="536449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613" y="2085222"/>
              <a:ext cx="536449" cy="53644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062" y="2781961"/>
              <a:ext cx="536449" cy="53644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38" y="2061200"/>
              <a:ext cx="536449" cy="536449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389" y="2823211"/>
              <a:ext cx="536449" cy="536449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4" y="2061200"/>
              <a:ext cx="536449" cy="536449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188" y="2822810"/>
              <a:ext cx="536449" cy="53644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690" y="2798808"/>
              <a:ext cx="536449" cy="536449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4" y="2061200"/>
              <a:ext cx="536449" cy="536449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95" y="3484433"/>
              <a:ext cx="536449" cy="536449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755" y="2107381"/>
              <a:ext cx="536449" cy="536449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3" y="3571339"/>
              <a:ext cx="536449" cy="536449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370" y="3534693"/>
              <a:ext cx="536449" cy="536449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043" y="3484432"/>
              <a:ext cx="536449" cy="536449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667" y="3512806"/>
              <a:ext cx="536449" cy="536449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1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3" y="4255454"/>
              <a:ext cx="536449" cy="536449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5" y="4239970"/>
              <a:ext cx="536449" cy="536449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2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507" y="4250394"/>
              <a:ext cx="536449" cy="536449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44" y="4261301"/>
              <a:ext cx="536449" cy="536449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502" y="4254066"/>
              <a:ext cx="536449" cy="53644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13" y="2085222"/>
              <a:ext cx="536449" cy="536449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13" y="3484431"/>
              <a:ext cx="536449" cy="536449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2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472" y="2765715"/>
              <a:ext cx="536449" cy="536449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814" y="4253261"/>
              <a:ext cx="536449" cy="536449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494" y="2107383"/>
              <a:ext cx="536449" cy="536449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2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1" y="2107382"/>
              <a:ext cx="536449" cy="536449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89" y="2800952"/>
              <a:ext cx="536449" cy="536449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21" y="2806146"/>
              <a:ext cx="536449" cy="536449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3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805" y="3531258"/>
              <a:ext cx="536449" cy="536449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3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951" y="3533246"/>
              <a:ext cx="536449" cy="536449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3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084" y="4275272"/>
              <a:ext cx="536449" cy="536449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846" y="4260542"/>
              <a:ext cx="536449" cy="536449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3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72" y="2823210"/>
              <a:ext cx="536449" cy="536449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3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28" y="2085221"/>
              <a:ext cx="536449" cy="536449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3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337" y="3565854"/>
              <a:ext cx="536449" cy="536449"/>
            </a:xfrm>
            <a:prstGeom prst="rect">
              <a:avLst/>
            </a:prstGeom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3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30" y="2085220"/>
              <a:ext cx="536449" cy="536449"/>
            </a:xfrm>
            <a:prstGeom prst="rect">
              <a:avLst/>
            </a:prstGeom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3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964" y="4253261"/>
              <a:ext cx="536449" cy="536449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4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6897" y="3571339"/>
              <a:ext cx="536449" cy="536449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4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992" y="2823210"/>
              <a:ext cx="536449" cy="536449"/>
            </a:xfrm>
            <a:prstGeom prst="rect">
              <a:avLst/>
            </a:prstGeom>
          </p:spPr>
        </p:pic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4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643" y="4286942"/>
              <a:ext cx="536449" cy="536449"/>
            </a:xfrm>
            <a:prstGeom prst="rect">
              <a:avLst/>
            </a:prstGeom>
          </p:spPr>
        </p:pic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4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69" y="5728947"/>
              <a:ext cx="536449" cy="536449"/>
            </a:xfrm>
            <a:prstGeom prst="rect">
              <a:avLst/>
            </a:prstGeom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4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93" y="5728947"/>
              <a:ext cx="536449" cy="536449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4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54" y="5728436"/>
              <a:ext cx="536449" cy="536449"/>
            </a:xfrm>
            <a:prstGeom prst="rect">
              <a:avLst/>
            </a:prstGeom>
          </p:spPr>
        </p:pic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4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98" y="5652279"/>
              <a:ext cx="536449" cy="536449"/>
            </a:xfrm>
            <a:prstGeom prst="rect">
              <a:avLst/>
            </a:prstGeom>
          </p:spPr>
        </p:pic>
        <p:pic>
          <p:nvPicPr>
            <p:cNvPr id="110" name="Рисунок 109"/>
            <p:cNvPicPr>
              <a:picLocks noChangeAspect="1"/>
            </p:cNvPicPr>
            <p:nvPr/>
          </p:nvPicPr>
          <p:blipFill>
            <a:blip r:embed="rId4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465" y="5683311"/>
              <a:ext cx="536449" cy="536449"/>
            </a:xfrm>
            <a:prstGeom prst="rect">
              <a:avLst/>
            </a:prstGeom>
          </p:spPr>
        </p:pic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4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099" y="4991075"/>
              <a:ext cx="536449" cy="536449"/>
            </a:xfrm>
            <a:prstGeom prst="rect">
              <a:avLst/>
            </a:prstGeom>
          </p:spPr>
        </p:pic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4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501" y="5009020"/>
              <a:ext cx="536449" cy="536449"/>
            </a:xfrm>
            <a:prstGeom prst="rect">
              <a:avLst/>
            </a:prstGeom>
          </p:spPr>
        </p:pic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5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805" y="4968842"/>
              <a:ext cx="536449" cy="536449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5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21" y="4980745"/>
              <a:ext cx="536449" cy="536449"/>
            </a:xfrm>
            <a:prstGeom prst="rect">
              <a:avLst/>
            </a:prstGeom>
          </p:spPr>
        </p:pic>
        <p:pic>
          <p:nvPicPr>
            <p:cNvPr id="115" name="Рисунок 114"/>
            <p:cNvPicPr>
              <a:picLocks noChangeAspect="1"/>
            </p:cNvPicPr>
            <p:nvPr/>
          </p:nvPicPr>
          <p:blipFill>
            <a:blip r:embed="rId5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716" y="4948155"/>
              <a:ext cx="536449" cy="536449"/>
            </a:xfrm>
            <a:prstGeom prst="rect">
              <a:avLst/>
            </a:prstGeom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5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365" y="4971695"/>
              <a:ext cx="536449" cy="536449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5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245" y="4971996"/>
              <a:ext cx="536449" cy="536449"/>
            </a:xfrm>
            <a:prstGeom prst="rect">
              <a:avLst/>
            </a:prstGeom>
          </p:spPr>
        </p:pic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5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29" y="4948155"/>
              <a:ext cx="536449" cy="536449"/>
            </a:xfrm>
            <a:prstGeom prst="rect">
              <a:avLst/>
            </a:prstGeom>
          </p:spPr>
        </p:pic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5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475" y="4972091"/>
              <a:ext cx="536449" cy="536449"/>
            </a:xfrm>
            <a:prstGeom prst="rect">
              <a:avLst/>
            </a:prstGeom>
          </p:spPr>
        </p:pic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5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236" y="5683310"/>
              <a:ext cx="536449" cy="536449"/>
            </a:xfrm>
            <a:prstGeom prst="rect">
              <a:avLst/>
            </a:prstGeom>
          </p:spPr>
        </p:pic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5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664" y="5683310"/>
              <a:ext cx="536449" cy="536449"/>
            </a:xfrm>
            <a:prstGeom prst="rect">
              <a:avLst/>
            </a:prstGeom>
          </p:spPr>
        </p:pic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5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1" y="5683312"/>
              <a:ext cx="536449" cy="536449"/>
            </a:xfrm>
            <a:prstGeom prst="rect">
              <a:avLst/>
            </a:prstGeom>
          </p:spPr>
        </p:pic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6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404" y="5683312"/>
              <a:ext cx="536449" cy="536449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6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847" y="5674256"/>
              <a:ext cx="536449" cy="536449"/>
            </a:xfrm>
            <a:prstGeom prst="rect">
              <a:avLst/>
            </a:prstGeom>
          </p:spPr>
        </p:pic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6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97" y="4987784"/>
              <a:ext cx="536449" cy="536449"/>
            </a:xfrm>
            <a:prstGeom prst="rect">
              <a:avLst/>
            </a:prstGeom>
          </p:spPr>
        </p:pic>
      </p:grpSp>
      <p:sp>
        <p:nvSpPr>
          <p:cNvPr id="126" name="TextBox 125"/>
          <p:cNvSpPr txBox="1"/>
          <p:nvPr/>
        </p:nvSpPr>
        <p:spPr>
          <a:xfrm>
            <a:off x="2276925" y="1687355"/>
            <a:ext cx="737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282252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Цвет №1</a:t>
            </a:r>
          </a:p>
        </p:txBody>
      </p:sp>
    </p:spTree>
    <p:extLst>
      <p:ext uri="{BB962C8B-B14F-4D97-AF65-F5344CB8AC3E}">
        <p14:creationId xmlns:p14="http://schemas.microsoft.com/office/powerpoint/2010/main" val="2203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698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Unbounded" pitchFamily="2" charset="-52"/>
              </a:rPr>
              <a:t>Библиотека иконок на темном фоне</a:t>
            </a:r>
          </a:p>
        </p:txBody>
      </p:sp>
      <p:grpSp>
        <p:nvGrpSpPr>
          <p:cNvPr id="65" name="Группа 64"/>
          <p:cNvGrpSpPr/>
          <p:nvPr/>
        </p:nvGrpSpPr>
        <p:grpSpPr>
          <a:xfrm>
            <a:off x="2276925" y="2343211"/>
            <a:ext cx="7014395" cy="4204196"/>
            <a:chOff x="727697" y="2061200"/>
            <a:chExt cx="7014395" cy="4204196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38" y="2779425"/>
              <a:ext cx="536449" cy="536449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613" y="2085222"/>
              <a:ext cx="536449" cy="53644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062" y="2781961"/>
              <a:ext cx="536449" cy="53644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838" y="2061200"/>
              <a:ext cx="536449" cy="536449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389" y="2823211"/>
              <a:ext cx="536449" cy="536449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4" y="2061200"/>
              <a:ext cx="536449" cy="536449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188" y="2822810"/>
              <a:ext cx="536449" cy="53644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690" y="2798808"/>
              <a:ext cx="536449" cy="536449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4" y="2061200"/>
              <a:ext cx="536449" cy="536449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95" y="3484433"/>
              <a:ext cx="536449" cy="536449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755" y="2107381"/>
              <a:ext cx="536449" cy="536449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3" y="3571339"/>
              <a:ext cx="536449" cy="536449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370" y="3534693"/>
              <a:ext cx="536449" cy="536449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043" y="3484432"/>
              <a:ext cx="536449" cy="536449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667" y="3512806"/>
              <a:ext cx="536449" cy="536449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3" y="4255454"/>
              <a:ext cx="536449" cy="536449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5" y="4239970"/>
              <a:ext cx="536449" cy="536449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2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507" y="4250394"/>
              <a:ext cx="536449" cy="536449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2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44" y="4261301"/>
              <a:ext cx="536449" cy="536449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502" y="4254066"/>
              <a:ext cx="536449" cy="53644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13" y="2085222"/>
              <a:ext cx="536449" cy="536449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2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13" y="3484431"/>
              <a:ext cx="536449" cy="536449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2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472" y="2765715"/>
              <a:ext cx="536449" cy="536449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814" y="4253261"/>
              <a:ext cx="536449" cy="536449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494" y="2107383"/>
              <a:ext cx="536449" cy="536449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2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1" y="2107382"/>
              <a:ext cx="536449" cy="536449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89" y="2800952"/>
              <a:ext cx="536449" cy="536449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21" y="2806146"/>
              <a:ext cx="536449" cy="536449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3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805" y="3531258"/>
              <a:ext cx="536449" cy="536449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3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951" y="3533246"/>
              <a:ext cx="536449" cy="536449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3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084" y="4275272"/>
              <a:ext cx="536449" cy="536449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846" y="4260542"/>
              <a:ext cx="536449" cy="536449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3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72" y="2823210"/>
              <a:ext cx="536449" cy="536449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3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28" y="2085221"/>
              <a:ext cx="536449" cy="536449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3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337" y="3565854"/>
              <a:ext cx="536449" cy="536449"/>
            </a:xfrm>
            <a:prstGeom prst="rect">
              <a:avLst/>
            </a:prstGeom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3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30" y="2085220"/>
              <a:ext cx="536449" cy="536449"/>
            </a:xfrm>
            <a:prstGeom prst="rect">
              <a:avLst/>
            </a:prstGeom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3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964" y="4253261"/>
              <a:ext cx="536449" cy="536449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4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6897" y="3571339"/>
              <a:ext cx="536449" cy="536449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4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992" y="2823210"/>
              <a:ext cx="536449" cy="536449"/>
            </a:xfrm>
            <a:prstGeom prst="rect">
              <a:avLst/>
            </a:prstGeom>
          </p:spPr>
        </p:pic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4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643" y="4286942"/>
              <a:ext cx="536449" cy="536449"/>
            </a:xfrm>
            <a:prstGeom prst="rect">
              <a:avLst/>
            </a:prstGeom>
          </p:spPr>
        </p:pic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4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69" y="5728947"/>
              <a:ext cx="536449" cy="536449"/>
            </a:xfrm>
            <a:prstGeom prst="rect">
              <a:avLst/>
            </a:prstGeom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4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93" y="5728947"/>
              <a:ext cx="536449" cy="536449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4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54" y="5728436"/>
              <a:ext cx="536449" cy="536449"/>
            </a:xfrm>
            <a:prstGeom prst="rect">
              <a:avLst/>
            </a:prstGeom>
          </p:spPr>
        </p:pic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4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698" y="5652279"/>
              <a:ext cx="536449" cy="536449"/>
            </a:xfrm>
            <a:prstGeom prst="rect">
              <a:avLst/>
            </a:prstGeom>
          </p:spPr>
        </p:pic>
        <p:pic>
          <p:nvPicPr>
            <p:cNvPr id="110" name="Рисунок 109"/>
            <p:cNvPicPr>
              <a:picLocks noChangeAspect="1"/>
            </p:cNvPicPr>
            <p:nvPr/>
          </p:nvPicPr>
          <p:blipFill>
            <a:blip r:embed="rId4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465" y="5683311"/>
              <a:ext cx="536449" cy="536449"/>
            </a:xfrm>
            <a:prstGeom prst="rect">
              <a:avLst/>
            </a:prstGeom>
          </p:spPr>
        </p:pic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4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099" y="4991075"/>
              <a:ext cx="536449" cy="536449"/>
            </a:xfrm>
            <a:prstGeom prst="rect">
              <a:avLst/>
            </a:prstGeom>
          </p:spPr>
        </p:pic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4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501" y="5009020"/>
              <a:ext cx="536449" cy="536449"/>
            </a:xfrm>
            <a:prstGeom prst="rect">
              <a:avLst/>
            </a:prstGeom>
          </p:spPr>
        </p:pic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5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805" y="4968842"/>
              <a:ext cx="536449" cy="536449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5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21" y="4980745"/>
              <a:ext cx="536449" cy="536449"/>
            </a:xfrm>
            <a:prstGeom prst="rect">
              <a:avLst/>
            </a:prstGeom>
          </p:spPr>
        </p:pic>
        <p:pic>
          <p:nvPicPr>
            <p:cNvPr id="115" name="Рисунок 114"/>
            <p:cNvPicPr>
              <a:picLocks noChangeAspect="1"/>
            </p:cNvPicPr>
            <p:nvPr/>
          </p:nvPicPr>
          <p:blipFill>
            <a:blip r:embed="rId5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716" y="4948155"/>
              <a:ext cx="536449" cy="536449"/>
            </a:xfrm>
            <a:prstGeom prst="rect">
              <a:avLst/>
            </a:prstGeom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5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365" y="4971695"/>
              <a:ext cx="536449" cy="536449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5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245" y="4971996"/>
              <a:ext cx="536449" cy="536449"/>
            </a:xfrm>
            <a:prstGeom prst="rect">
              <a:avLst/>
            </a:prstGeom>
          </p:spPr>
        </p:pic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5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29" y="4948155"/>
              <a:ext cx="536449" cy="536449"/>
            </a:xfrm>
            <a:prstGeom prst="rect">
              <a:avLst/>
            </a:prstGeom>
          </p:spPr>
        </p:pic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5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475" y="4972091"/>
              <a:ext cx="536449" cy="536449"/>
            </a:xfrm>
            <a:prstGeom prst="rect">
              <a:avLst/>
            </a:prstGeom>
          </p:spPr>
        </p:pic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5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236" y="5683310"/>
              <a:ext cx="536449" cy="536449"/>
            </a:xfrm>
            <a:prstGeom prst="rect">
              <a:avLst/>
            </a:prstGeom>
          </p:spPr>
        </p:pic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5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664" y="5683310"/>
              <a:ext cx="536449" cy="536449"/>
            </a:xfrm>
            <a:prstGeom prst="rect">
              <a:avLst/>
            </a:prstGeom>
          </p:spPr>
        </p:pic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5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1" y="5683312"/>
              <a:ext cx="536449" cy="536449"/>
            </a:xfrm>
            <a:prstGeom prst="rect">
              <a:avLst/>
            </a:prstGeom>
          </p:spPr>
        </p:pic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6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404" y="5683312"/>
              <a:ext cx="536449" cy="536449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6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847" y="5674256"/>
              <a:ext cx="536449" cy="536449"/>
            </a:xfrm>
            <a:prstGeom prst="rect">
              <a:avLst/>
            </a:prstGeom>
          </p:spPr>
        </p:pic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6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97" y="4987784"/>
              <a:ext cx="536449" cy="536449"/>
            </a:xfrm>
            <a:prstGeom prst="rect">
              <a:avLst/>
            </a:prstGeom>
          </p:spPr>
        </p:pic>
      </p:grpSp>
      <p:sp>
        <p:nvSpPr>
          <p:cNvPr id="126" name="TextBox 125"/>
          <p:cNvSpPr txBox="1"/>
          <p:nvPr/>
        </p:nvSpPr>
        <p:spPr>
          <a:xfrm>
            <a:off x="2276925" y="1687355"/>
            <a:ext cx="737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Цвет №2</a:t>
            </a:r>
          </a:p>
        </p:txBody>
      </p:sp>
    </p:spTree>
    <p:extLst>
      <p:ext uri="{BB962C8B-B14F-4D97-AF65-F5344CB8AC3E}">
        <p14:creationId xmlns:p14="http://schemas.microsoft.com/office/powerpoint/2010/main" val="2131740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24000" y="2381935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dirty="0">
                <a:solidFill>
                  <a:schemeClr val="bg1"/>
                </a:solidFill>
                <a:latin typeface="Unbounded" pitchFamily="2" charset="-52"/>
              </a:rPr>
              <a:t>Спасибо </a:t>
            </a:r>
            <a:br>
              <a:rPr lang="ru-RU" sz="6600" b="1" dirty="0">
                <a:solidFill>
                  <a:schemeClr val="bg1"/>
                </a:solidFill>
                <a:latin typeface="Unbounded" pitchFamily="2" charset="-52"/>
              </a:rPr>
            </a:br>
            <a:r>
              <a:rPr lang="ru-RU" sz="6600" b="1" dirty="0">
                <a:solidFill>
                  <a:schemeClr val="bg1"/>
                </a:solidFill>
                <a:latin typeface="Unbounded" pitchFamily="2" charset="-52"/>
              </a:rPr>
              <a:t>за внимание!</a:t>
            </a:r>
            <a:endParaRPr lang="ru-RU" sz="6600" dirty="0">
              <a:solidFill>
                <a:schemeClr val="bg1"/>
              </a:solidFill>
              <a:latin typeface="Unbounded" pitchFamily="2" charset="-52"/>
            </a:endParaRPr>
          </a:p>
        </p:txBody>
      </p:sp>
      <p:sp>
        <p:nvSpPr>
          <p:cNvPr id="132" name="Подзаголовок 2"/>
          <p:cNvSpPr txBox="1">
            <a:spLocks/>
          </p:cNvSpPr>
          <p:nvPr/>
        </p:nvSpPr>
        <p:spPr>
          <a:xfrm>
            <a:off x="1524000" y="4815156"/>
            <a:ext cx="9144000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Фамилия Имя Отчество</a:t>
            </a:r>
            <a:endParaRPr lang="en-US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33" name="Подзаголовок 2"/>
          <p:cNvSpPr txBox="1">
            <a:spLocks/>
          </p:cNvSpPr>
          <p:nvPr/>
        </p:nvSpPr>
        <p:spPr>
          <a:xfrm>
            <a:off x="1524000" y="5220991"/>
            <a:ext cx="9144000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Должность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34" name="Подзаголовок 2"/>
          <p:cNvSpPr txBox="1">
            <a:spLocks/>
          </p:cNvSpPr>
          <p:nvPr/>
        </p:nvSpPr>
        <p:spPr>
          <a:xfrm>
            <a:off x="1524000" y="6022159"/>
            <a:ext cx="9144000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  <a:hlinkClick r:id="rId4"/>
              </a:rPr>
              <a:t>электроннаяпочта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  <a:hlinkClick r:id="rId4"/>
              </a:rPr>
              <a:t>@mail.ru</a:t>
            </a:r>
            <a:endParaRPr lang="en-US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35" name="Подзаголовок 2"/>
          <p:cNvSpPr txBox="1">
            <a:spLocks/>
          </p:cNvSpPr>
          <p:nvPr/>
        </p:nvSpPr>
        <p:spPr>
          <a:xfrm>
            <a:off x="1524000" y="5632193"/>
            <a:ext cx="9144000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Тел. +7 (987) 555-22-52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49" y="581114"/>
            <a:ext cx="2083736" cy="8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8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9977" y="2435273"/>
            <a:ext cx="7712045" cy="1352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Unbounded" pitchFamily="2" charset="-52"/>
                <a:cs typeface="Arial" panose="020B0604020202020204" pitchFamily="34" charset="0"/>
              </a:rPr>
              <a:t>Образец заголовка</a:t>
            </a:r>
            <a:br>
              <a:rPr lang="ru-RU" dirty="0">
                <a:solidFill>
                  <a:schemeClr val="bg1"/>
                </a:solidFill>
                <a:latin typeface="Unbounded" pitchFamily="2" charset="-52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Unbounded" pitchFamily="2" charset="-52"/>
                <a:cs typeface="Arial" panose="020B0604020202020204" pitchFamily="34" charset="0"/>
              </a:rPr>
              <a:t>разделителя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0733" y="3787850"/>
            <a:ext cx="5724524" cy="1093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82252"/>
                </a:solidFill>
                <a:latin typeface="Montserrat" panose="00000500000000000000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>
                <a:solidFill>
                  <a:schemeClr val="bg1"/>
                </a:solidFill>
              </a:rPr>
              <a:t>Подзаголовок с пояснениями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или </a:t>
            </a:r>
            <a:r>
              <a:rPr lang="ru-RU" dirty="0" err="1">
                <a:solidFill>
                  <a:schemeClr val="bg1"/>
                </a:solidFill>
              </a:rPr>
              <a:t>доп</a:t>
            </a:r>
            <a:r>
              <a:rPr lang="ru-RU" dirty="0">
                <a:solidFill>
                  <a:schemeClr val="bg1"/>
                </a:solidFill>
              </a:rPr>
              <a:t> кратким описанием</a:t>
            </a:r>
          </a:p>
        </p:txBody>
      </p:sp>
    </p:spTree>
    <p:extLst>
      <p:ext uri="{BB962C8B-B14F-4D97-AF65-F5344CB8AC3E}">
        <p14:creationId xmlns:p14="http://schemas.microsoft.com/office/powerpoint/2010/main" val="70262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9977" y="1142501"/>
            <a:ext cx="7712045" cy="1352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Unbounded" pitchFamily="2" charset="-52"/>
                <a:cs typeface="Arial" panose="020B0604020202020204" pitchFamily="34" charset="0"/>
              </a:rPr>
              <a:t>Образец заголовка</a:t>
            </a:r>
            <a:br>
              <a:rPr lang="ru-RU" dirty="0">
                <a:solidFill>
                  <a:schemeClr val="bg1"/>
                </a:solidFill>
                <a:latin typeface="Unbounded" pitchFamily="2" charset="-52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Unbounded" pitchFamily="2" charset="-52"/>
                <a:cs typeface="Arial" panose="020B0604020202020204" pitchFamily="34" charset="0"/>
              </a:rPr>
              <a:t>разделителя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0733" y="2495078"/>
            <a:ext cx="5724524" cy="1093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282252"/>
                </a:solidFill>
                <a:latin typeface="Montserrat" panose="00000500000000000000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>
                <a:solidFill>
                  <a:schemeClr val="bg1"/>
                </a:solidFill>
              </a:rPr>
              <a:t>Подзаголовок с пояснениями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или </a:t>
            </a:r>
            <a:r>
              <a:rPr lang="ru-RU" dirty="0" err="1">
                <a:solidFill>
                  <a:schemeClr val="bg1"/>
                </a:solidFill>
              </a:rPr>
              <a:t>доп</a:t>
            </a:r>
            <a:r>
              <a:rPr lang="ru-RU" dirty="0">
                <a:solidFill>
                  <a:schemeClr val="bg1"/>
                </a:solidFill>
              </a:rPr>
              <a:t> кратким описанием</a:t>
            </a:r>
          </a:p>
        </p:txBody>
      </p:sp>
    </p:spTree>
    <p:extLst>
      <p:ext uri="{BB962C8B-B14F-4D97-AF65-F5344CB8AC3E}">
        <p14:creationId xmlns:p14="http://schemas.microsoft.com/office/powerpoint/2010/main" val="402959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6276" y="2301748"/>
            <a:ext cx="63227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Основной текст:</a:t>
            </a:r>
            <a:endParaRPr lang="en-US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Пример </a:t>
            </a:r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типографики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на темном слайде</a:t>
            </a:r>
            <a:b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b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Donec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scelerisque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condimentum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viverra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In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ornare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risus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Quisque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in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pretium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magna. Maecenas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sed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feugiat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neque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mi et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lectus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semper tempus.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venenatis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velit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hendrerit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interdum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Curabitur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ultrices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metus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orci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condimentum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mattis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Fusce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metus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nisi,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rhoncus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quam gravida,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luctus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vestibulum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lacus.</a:t>
            </a: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Маркерный список:</a:t>
            </a:r>
          </a:p>
          <a:p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285750" indent="-285750">
              <a:buClr>
                <a:srgbClr val="0BF0E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 1 </a:t>
            </a:r>
          </a:p>
          <a:p>
            <a:pPr marL="285750" indent="-285750">
              <a:buClr>
                <a:srgbClr val="0BF0E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 2</a:t>
            </a:r>
          </a:p>
          <a:p>
            <a:pPr marL="285750" indent="-285750">
              <a:buClr>
                <a:srgbClr val="0BF0E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 3 </a:t>
            </a:r>
          </a:p>
          <a:p>
            <a:pPr marL="285750" indent="-285750">
              <a:buClr>
                <a:srgbClr val="0BF0E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 4</a:t>
            </a:r>
            <a:endParaRPr lang="en-US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en-US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23875" y="365127"/>
            <a:ext cx="9515475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Unbounded" pitchFamily="2" charset="-52"/>
                <a:cs typeface="Arial" panose="020B0604020202020204" pitchFamily="34" charset="0"/>
              </a:rPr>
              <a:t>Образец обычного заголовка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876" y="1097527"/>
            <a:ext cx="7030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Подзаголовок с пояснениями или дополнительное кратким описанием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47589" y="1222049"/>
            <a:ext cx="3600000" cy="480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282252"/>
              </a:solidFill>
              <a:latin typeface="Unbounded Light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27356" y="5295324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82252"/>
                </a:solidFill>
                <a:latin typeface="Unbounded Light" pitchFamily="2" charset="-52"/>
              </a:rPr>
              <a:t>Изображение 3:4</a:t>
            </a:r>
          </a:p>
        </p:txBody>
      </p:sp>
    </p:spTree>
    <p:extLst>
      <p:ext uri="{BB962C8B-B14F-4D97-AF65-F5344CB8AC3E}">
        <p14:creationId xmlns:p14="http://schemas.microsoft.com/office/powerpoint/2010/main" val="1037599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6276" y="2301748"/>
            <a:ext cx="63227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Основной текст:</a:t>
            </a:r>
            <a:endParaRPr lang="en-US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Пример </a:t>
            </a:r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типографики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на темном слайде</a:t>
            </a:r>
            <a:b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b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Donec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scelerisque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condimentum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viverra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In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ornare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risus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Quisque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in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pretium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magna. Maecenas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sed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feugiat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neque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mi et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lectus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semper tempus.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venenatis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velit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ac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hendrerit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interdum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Curabitur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ultrices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metus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orci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condimentum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mattis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Fusce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metus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nisi,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rhoncus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quam gravida,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luctus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vestibulum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</a:rPr>
              <a:t> lacus.</a:t>
            </a: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Маркерный список:</a:t>
            </a:r>
          </a:p>
          <a:p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285750" indent="-285750">
              <a:buClr>
                <a:srgbClr val="0BF0E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 1 </a:t>
            </a:r>
          </a:p>
          <a:p>
            <a:pPr marL="285750" indent="-285750">
              <a:buClr>
                <a:srgbClr val="0BF0E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 2</a:t>
            </a:r>
          </a:p>
          <a:p>
            <a:pPr marL="285750" indent="-285750">
              <a:buClr>
                <a:srgbClr val="0BF0E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 3 </a:t>
            </a:r>
          </a:p>
          <a:p>
            <a:pPr marL="285750" indent="-285750">
              <a:buClr>
                <a:srgbClr val="0BF0E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Маркер 4</a:t>
            </a:r>
            <a:endParaRPr lang="en-US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en-US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23875" y="365127"/>
            <a:ext cx="9515475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Unbounded" pitchFamily="2" charset="-52"/>
                <a:cs typeface="Arial" panose="020B0604020202020204" pitchFamily="34" charset="0"/>
              </a:rPr>
              <a:t>Образец обычного заголовка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876" y="1097527"/>
            <a:ext cx="7030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Подзаголовок с пояснениями или дополнительное кратким описанием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47589" y="1222049"/>
            <a:ext cx="3600000" cy="480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282252"/>
              </a:solidFill>
              <a:latin typeface="Unbounded Light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27356" y="5295324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82252"/>
                </a:solidFill>
                <a:latin typeface="Unbounded Light" pitchFamily="2" charset="-52"/>
              </a:rPr>
              <a:t>Изображение 3:4</a:t>
            </a:r>
          </a:p>
        </p:txBody>
      </p:sp>
    </p:spTree>
    <p:extLst>
      <p:ext uri="{BB962C8B-B14F-4D97-AF65-F5344CB8AC3E}">
        <p14:creationId xmlns:p14="http://schemas.microsoft.com/office/powerpoint/2010/main" val="356707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23875" y="365127"/>
            <a:ext cx="9515475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600" dirty="0">
                <a:solidFill>
                  <a:srgbClr val="282252"/>
                </a:solidFill>
                <a:latin typeface="Unbounded" pitchFamily="2" charset="-52"/>
                <a:cs typeface="Arial" panose="020B0604020202020204" pitchFamily="34" charset="0"/>
              </a:rPr>
              <a:t>Образец обычного заголовка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876" y="1097527"/>
            <a:ext cx="7030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Montserrat" panose="00000500000000000000" pitchFamily="2" charset="-52"/>
              </a:rPr>
              <a:t>Подзаголовок с пояснениями или дополнительное кратким описанием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875" y="2301748"/>
            <a:ext cx="68938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82252"/>
                </a:solidFill>
                <a:latin typeface="Montserrat" panose="00000500000000000000" pitchFamily="2" charset="-52"/>
              </a:rPr>
              <a:t>Основной текст:</a:t>
            </a:r>
            <a:endParaRPr lang="en-US" sz="1600" b="1" dirty="0">
              <a:solidFill>
                <a:srgbClr val="282252"/>
              </a:solidFill>
              <a:latin typeface="Montserrat" panose="00000500000000000000" pitchFamily="2" charset="-52"/>
            </a:endParaRPr>
          </a:p>
          <a:p>
            <a:endParaRPr lang="ru-RU" sz="1400" dirty="0">
              <a:solidFill>
                <a:srgbClr val="282252"/>
              </a:solidFill>
              <a:latin typeface="Montserrat" panose="00000500000000000000" pitchFamily="2" charset="-52"/>
            </a:endParaRPr>
          </a:p>
          <a:p>
            <a:r>
              <a:rPr lang="ru-RU" sz="1400" dirty="0">
                <a:solidFill>
                  <a:srgbClr val="282252"/>
                </a:solidFill>
                <a:latin typeface="Montserrat" panose="00000500000000000000" pitchFamily="2" charset="-52"/>
              </a:rPr>
              <a:t>Пример </a:t>
            </a:r>
            <a:r>
              <a:rPr lang="ru-RU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типографики</a:t>
            </a:r>
            <a:r>
              <a:rPr lang="ru-RU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на темном слайде</a:t>
            </a:r>
            <a:b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</a:br>
            <a:b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Lorem ipsum dolor sit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amet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,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consectetur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adipiscing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elit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Donec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scelerisque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condimentum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viverra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. In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ornare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sapien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risus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Quisque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in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pretium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magna. Maecenas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sed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feugiat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neque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Phasellus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quis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mi et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lectus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semper tempus.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Phasellus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venenatis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velit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ac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hendrerit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interdum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Curabitur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ultrices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metus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eu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orci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condimentum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mattis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.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Fusce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metus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nisi,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lobortis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rhoncus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quam gravida,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luctus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</a:t>
            </a:r>
            <a:r>
              <a:rPr lang="en-US" sz="1400" dirty="0" err="1">
                <a:solidFill>
                  <a:srgbClr val="282252"/>
                </a:solidFill>
                <a:latin typeface="Montserrat" panose="00000500000000000000" pitchFamily="2" charset="-52"/>
              </a:rPr>
              <a:t>vestibulum</a:t>
            </a:r>
            <a:r>
              <a:rPr lang="en-US" sz="1400" dirty="0">
                <a:solidFill>
                  <a:srgbClr val="282252"/>
                </a:solidFill>
                <a:latin typeface="Montserrat" panose="00000500000000000000" pitchFamily="2" charset="-52"/>
              </a:rPr>
              <a:t> lacus.</a:t>
            </a:r>
            <a:endParaRPr lang="ru-RU" sz="1400" dirty="0">
              <a:solidFill>
                <a:srgbClr val="282252"/>
              </a:solidFill>
              <a:latin typeface="Montserrat" panose="00000500000000000000" pitchFamily="2" charset="-52"/>
            </a:endParaRPr>
          </a:p>
          <a:p>
            <a:endParaRPr lang="ru-RU" sz="1400" dirty="0">
              <a:solidFill>
                <a:srgbClr val="282252"/>
              </a:solidFill>
              <a:latin typeface="Montserrat" panose="00000500000000000000" pitchFamily="2" charset="-52"/>
            </a:endParaRPr>
          </a:p>
          <a:p>
            <a:r>
              <a:rPr lang="ru-RU" sz="1600" b="1" dirty="0">
                <a:solidFill>
                  <a:srgbClr val="282252"/>
                </a:solidFill>
                <a:latin typeface="Montserrat" panose="00000500000000000000" pitchFamily="2" charset="-52"/>
              </a:rPr>
              <a:t>Маркерный список:</a:t>
            </a:r>
          </a:p>
          <a:p>
            <a:endParaRPr lang="ru-RU" sz="1400" dirty="0">
              <a:solidFill>
                <a:srgbClr val="282252"/>
              </a:solidFill>
              <a:latin typeface="Montserrat" panose="00000500000000000000" pitchFamily="2" charset="-52"/>
            </a:endParaRPr>
          </a:p>
          <a:p>
            <a:pPr marL="285750" indent="-285750"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82252"/>
                </a:solidFill>
                <a:latin typeface="Montserrat" panose="00000500000000000000" pitchFamily="2" charset="-52"/>
              </a:rPr>
              <a:t>Маркер 1 </a:t>
            </a:r>
          </a:p>
          <a:p>
            <a:pPr marL="285750" indent="-285750"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82252"/>
                </a:solidFill>
                <a:latin typeface="Montserrat" panose="00000500000000000000" pitchFamily="2" charset="-52"/>
              </a:rPr>
              <a:t>Маркер 2</a:t>
            </a:r>
          </a:p>
          <a:p>
            <a:pPr marL="285750" indent="-285750"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82252"/>
                </a:solidFill>
                <a:latin typeface="Montserrat" panose="00000500000000000000" pitchFamily="2" charset="-52"/>
              </a:rPr>
              <a:t>Маркер 3 </a:t>
            </a:r>
          </a:p>
          <a:p>
            <a:pPr marL="285750" indent="-285750"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82252"/>
                </a:solidFill>
                <a:latin typeface="Montserrat" panose="00000500000000000000" pitchFamily="2" charset="-52"/>
              </a:rPr>
              <a:t>Маркер 4</a:t>
            </a:r>
            <a:endParaRPr lang="en-US" sz="1400" dirty="0">
              <a:solidFill>
                <a:srgbClr val="282252"/>
              </a:solidFill>
              <a:latin typeface="Montserrat" panose="00000500000000000000" pitchFamily="2" charset="-52"/>
            </a:endParaRPr>
          </a:p>
          <a:p>
            <a:endParaRPr lang="en-US" sz="1400" dirty="0">
              <a:solidFill>
                <a:srgbClr val="282252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47589" y="1222049"/>
            <a:ext cx="3600000" cy="480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282252"/>
              </a:solidFill>
              <a:latin typeface="Unbounded Light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27356" y="5295324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82252"/>
                </a:solidFill>
                <a:latin typeface="Unbounded Light" pitchFamily="2" charset="-52"/>
              </a:rPr>
              <a:t>Изображение 3:4</a:t>
            </a:r>
          </a:p>
        </p:txBody>
      </p:sp>
    </p:spTree>
    <p:extLst>
      <p:ext uri="{BB962C8B-B14F-4D97-AF65-F5344CB8AC3E}">
        <p14:creationId xmlns:p14="http://schemas.microsoft.com/office/powerpoint/2010/main" val="322681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857262"/>
              </p:ext>
            </p:extLst>
          </p:nvPr>
        </p:nvGraphicFramePr>
        <p:xfrm>
          <a:off x="866774" y="2238287"/>
          <a:ext cx="10620378" cy="4051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063">
                  <a:extLst>
                    <a:ext uri="{9D8B030D-6E8A-4147-A177-3AD203B41FA5}">
                      <a16:colId xmlns:a16="http://schemas.microsoft.com/office/drawing/2014/main" val="3726184381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1733842138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4271964404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2514575330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3158198651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3513561607"/>
                    </a:ext>
                  </a:extLst>
                </a:gridCol>
              </a:tblGrid>
              <a:tr h="675236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Unbounded" pitchFamily="2" charset="-5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97550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27860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497119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23668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4550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Итого: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33049"/>
                  </a:ext>
                </a:extLst>
              </a:tr>
            </a:tbl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66774" y="365127"/>
            <a:ext cx="10620376" cy="1325563"/>
          </a:xfrm>
        </p:spPr>
        <p:txBody>
          <a:bodyPr anchor="t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Unbounded" pitchFamily="2" charset="-52"/>
              </a:rPr>
              <a:t>Пример таблицы №1</a:t>
            </a:r>
            <a:br>
              <a:rPr lang="en-US" sz="3600" dirty="0">
                <a:solidFill>
                  <a:schemeClr val="bg1"/>
                </a:solidFill>
                <a:latin typeface="Unbounded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Unbounded" pitchFamily="2" charset="-52"/>
              </a:rPr>
              <a:t>на темном фоне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775" y="1490635"/>
            <a:ext cx="87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Название таблицы и краткое 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407648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84374"/>
              </p:ext>
            </p:extLst>
          </p:nvPr>
        </p:nvGraphicFramePr>
        <p:xfrm>
          <a:off x="885826" y="2214629"/>
          <a:ext cx="10429872" cy="409779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8312">
                  <a:extLst>
                    <a:ext uri="{9D8B030D-6E8A-4147-A177-3AD203B41FA5}">
                      <a16:colId xmlns:a16="http://schemas.microsoft.com/office/drawing/2014/main" val="3726184381"/>
                    </a:ext>
                  </a:extLst>
                </a:gridCol>
                <a:gridCol w="1738312">
                  <a:extLst>
                    <a:ext uri="{9D8B030D-6E8A-4147-A177-3AD203B41FA5}">
                      <a16:colId xmlns:a16="http://schemas.microsoft.com/office/drawing/2014/main" val="1733842138"/>
                    </a:ext>
                  </a:extLst>
                </a:gridCol>
                <a:gridCol w="1738312">
                  <a:extLst>
                    <a:ext uri="{9D8B030D-6E8A-4147-A177-3AD203B41FA5}">
                      <a16:colId xmlns:a16="http://schemas.microsoft.com/office/drawing/2014/main" val="4271964404"/>
                    </a:ext>
                  </a:extLst>
                </a:gridCol>
                <a:gridCol w="1738312">
                  <a:extLst>
                    <a:ext uri="{9D8B030D-6E8A-4147-A177-3AD203B41FA5}">
                      <a16:colId xmlns:a16="http://schemas.microsoft.com/office/drawing/2014/main" val="2514575330"/>
                    </a:ext>
                  </a:extLst>
                </a:gridCol>
                <a:gridCol w="1738312">
                  <a:extLst>
                    <a:ext uri="{9D8B030D-6E8A-4147-A177-3AD203B41FA5}">
                      <a16:colId xmlns:a16="http://schemas.microsoft.com/office/drawing/2014/main" val="3158198651"/>
                    </a:ext>
                  </a:extLst>
                </a:gridCol>
                <a:gridCol w="1738312">
                  <a:extLst>
                    <a:ext uri="{9D8B030D-6E8A-4147-A177-3AD203B41FA5}">
                      <a16:colId xmlns:a16="http://schemas.microsoft.com/office/drawing/2014/main" val="3513561607"/>
                    </a:ext>
                  </a:extLst>
                </a:gridCol>
              </a:tblGrid>
              <a:tr h="68296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  <a:latin typeface="Unbounded" pitchFamily="2" charset="-5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9497550"/>
                  </a:ext>
                </a:extLst>
              </a:tr>
              <a:tr h="68296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7327860"/>
                  </a:ext>
                </a:extLst>
              </a:tr>
              <a:tr h="68296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5497119"/>
                  </a:ext>
                </a:extLst>
              </a:tr>
              <a:tr h="68296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3223668"/>
                  </a:ext>
                </a:extLst>
              </a:tr>
              <a:tr h="68296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934550"/>
                  </a:ext>
                </a:extLst>
              </a:tr>
              <a:tr h="68296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Итого: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733049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66774" y="365127"/>
            <a:ext cx="10620376" cy="1325563"/>
          </a:xfrm>
        </p:spPr>
        <p:txBody>
          <a:bodyPr anchor="t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Unbounded" pitchFamily="2" charset="-52"/>
              </a:rPr>
              <a:t>Пример таблицы №</a:t>
            </a:r>
            <a:r>
              <a:rPr lang="en-US" sz="3600" dirty="0">
                <a:solidFill>
                  <a:schemeClr val="bg1"/>
                </a:solidFill>
                <a:latin typeface="Unbounded" pitchFamily="2" charset="-52"/>
              </a:rPr>
              <a:t>2</a:t>
            </a:r>
            <a:br>
              <a:rPr lang="en-US" sz="3600" dirty="0">
                <a:solidFill>
                  <a:schemeClr val="bg1"/>
                </a:solidFill>
                <a:latin typeface="Unbounded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Unbounded" pitchFamily="2" charset="-52"/>
              </a:rPr>
              <a:t>на темном фоне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775" y="1490635"/>
            <a:ext cx="87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Название таблицы и краткое 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87223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66774" y="365127"/>
            <a:ext cx="10620376" cy="1325563"/>
          </a:xfrm>
        </p:spPr>
        <p:txBody>
          <a:bodyPr anchor="t">
            <a:normAutofit/>
          </a:bodyPr>
          <a:lstStyle/>
          <a:p>
            <a:r>
              <a:rPr lang="ru-RU" sz="3600" dirty="0">
                <a:solidFill>
                  <a:srgbClr val="282252"/>
                </a:solidFill>
                <a:latin typeface="Unbounded" pitchFamily="2" charset="-52"/>
              </a:rPr>
              <a:t>Пример таблицы №1</a:t>
            </a:r>
            <a:br>
              <a:rPr lang="en-US" sz="3600" dirty="0">
                <a:solidFill>
                  <a:srgbClr val="282252"/>
                </a:solidFill>
                <a:latin typeface="Unbounded" pitchFamily="2" charset="-52"/>
              </a:rPr>
            </a:br>
            <a:r>
              <a:rPr lang="ru-RU" sz="3600" dirty="0">
                <a:solidFill>
                  <a:srgbClr val="282252"/>
                </a:solidFill>
                <a:latin typeface="Unbounded" pitchFamily="2" charset="-52"/>
              </a:rPr>
              <a:t>на темном фоне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6775" y="1490635"/>
            <a:ext cx="87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Montserrat" panose="00000500000000000000" pitchFamily="2" charset="-52"/>
              </a:rPr>
              <a:t>Название таблицы и краткое описание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465640"/>
              </p:ext>
            </p:extLst>
          </p:nvPr>
        </p:nvGraphicFramePr>
        <p:xfrm>
          <a:off x="866774" y="2238287"/>
          <a:ext cx="10620378" cy="4051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063">
                  <a:extLst>
                    <a:ext uri="{9D8B030D-6E8A-4147-A177-3AD203B41FA5}">
                      <a16:colId xmlns:a16="http://schemas.microsoft.com/office/drawing/2014/main" val="3726184381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1733842138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4271964404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2514575330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3158198651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3513561607"/>
                    </a:ext>
                  </a:extLst>
                </a:gridCol>
              </a:tblGrid>
              <a:tr h="675236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Unbounded" pitchFamily="2" charset="-5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nbounded" pitchFamily="2" charset="-52"/>
                        </a:rPr>
                        <a:t>Колонна-1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2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97550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775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27860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497119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23668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Unbounded" pitchFamily="2" charset="-52"/>
                        </a:rPr>
                        <a:t>Фактор-4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2252"/>
                          </a:solidFill>
                          <a:latin typeface="Unbounded" pitchFamily="2" charset="-52"/>
                        </a:rPr>
                        <a:t>435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4550"/>
                  </a:ext>
                </a:extLst>
              </a:tr>
              <a:tr h="675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Итого: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Unbounded" pitchFamily="2" charset="-52"/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F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33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259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624</Words>
  <Application>Microsoft Office PowerPoint</Application>
  <PresentationFormat>Широкоэкранный</PresentationFormat>
  <Paragraphs>230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Ignis et Glacies Sharp</vt:lpstr>
      <vt:lpstr>Montserrat</vt:lpstr>
      <vt:lpstr>Unbounded</vt:lpstr>
      <vt:lpstr>Unbounded Light</vt:lpstr>
      <vt:lpstr>Wingdings</vt:lpstr>
      <vt:lpstr>Тема Office</vt:lpstr>
      <vt:lpstr>Полное название доклада</vt:lpstr>
      <vt:lpstr>Образец заголовка разделителя</vt:lpstr>
      <vt:lpstr>Образец заголовка разделителя</vt:lpstr>
      <vt:lpstr>Образец обычного заголовка</vt:lpstr>
      <vt:lpstr>Образец обычного заголовка</vt:lpstr>
      <vt:lpstr>Образец обычного заголовка</vt:lpstr>
      <vt:lpstr>Пример таблицы №1 на темном фоне</vt:lpstr>
      <vt:lpstr>Пример таблицы №2 на темном фоне</vt:lpstr>
      <vt:lpstr>Пример таблицы №1 на темном фоне</vt:lpstr>
      <vt:lpstr>Пример таблицы №1 на светлом фоне</vt:lpstr>
      <vt:lpstr>Пример диаграммы №1 на белом фоне</vt:lpstr>
      <vt:lpstr>Пример диаграммы №1 на темном фоне</vt:lpstr>
      <vt:lpstr>Библиотека иконок на белом фоне </vt:lpstr>
      <vt:lpstr>Библиотека иконок на белом фоне</vt:lpstr>
      <vt:lpstr>Библиотека иконок на темном фоне</vt:lpstr>
      <vt:lpstr>Библиотека иконок на темном фоне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Vector</dc:creator>
  <cp:lastModifiedBy>admin</cp:lastModifiedBy>
  <cp:revision>45</cp:revision>
  <dcterms:created xsi:type="dcterms:W3CDTF">2022-06-03T05:45:29Z</dcterms:created>
  <dcterms:modified xsi:type="dcterms:W3CDTF">2025-08-05T11:24:39Z</dcterms:modified>
</cp:coreProperties>
</file>