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3" r:id="rId3"/>
    <p:sldId id="259" r:id="rId4"/>
    <p:sldId id="260" r:id="rId5"/>
    <p:sldId id="262" r:id="rId6"/>
    <p:sldId id="264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252"/>
    <a:srgbClr val="00FFFF"/>
    <a:srgbClr val="0BF0E1"/>
    <a:srgbClr val="9744F6"/>
    <a:srgbClr val="CD01FF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282252"/>
                </a:solidFill>
              </a:rPr>
              <a:t>Название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744F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6-434F-98E4-A93DDF515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BF0E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6-434F-98E4-A93DDF515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28225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6-434F-98E4-A93DDF515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552056"/>
        <c:axId val="607549704"/>
      </c:barChart>
      <c:catAx>
        <c:axId val="6075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8225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49704"/>
        <c:crosses val="autoZero"/>
        <c:auto val="1"/>
        <c:lblAlgn val="ctr"/>
        <c:lblOffset val="100"/>
        <c:noMultiLvlLbl val="0"/>
      </c:catAx>
      <c:valAx>
        <c:axId val="60754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5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32617755919326"/>
          <c:y val="0.93778312682325682"/>
          <c:w val="0.29734749479616218"/>
          <c:h val="6.2216873176743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8225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/>
                </a:solidFill>
              </a:rPr>
              <a:t>Название диаграммы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744F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6-434F-98E4-A93DDF515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BF0E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6-434F-98E4-A93DDF515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6-434F-98E4-A93DDF515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552056"/>
        <c:axId val="607549704"/>
      </c:barChart>
      <c:catAx>
        <c:axId val="607552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8225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49704"/>
        <c:crosses val="autoZero"/>
        <c:auto val="1"/>
        <c:lblAlgn val="ctr"/>
        <c:lblOffset val="100"/>
        <c:noMultiLvlLbl val="0"/>
      </c:catAx>
      <c:valAx>
        <c:axId val="60754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5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5132617755919326"/>
          <c:y val="0.93778312682325682"/>
          <c:w val="0.29734749479616218"/>
          <c:h val="6.2216873176743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8225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B3827-5837-422C-8B47-B96318A954B1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9AA0C-B137-451F-B52B-CEB48EEAE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05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7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96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9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94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69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8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1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5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8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9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A0C-B137-451F-B52B-CEB48EEAEB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5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1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8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4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2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1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1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4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5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6078-8CE7-4285-99F9-660AD5B42FBD}" type="datetimeFigureOut">
              <a:rPr lang="ru-RU" smtClean="0"/>
              <a:t>26.07.2023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6D98-F2C2-4AA9-BCCB-11CD8E551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6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61" Type="http://schemas.openxmlformats.org/officeDocument/2006/relationships/image" Target="../media/image63.png"/><Relationship Id="rId19" Type="http://schemas.openxmlformats.org/officeDocument/2006/relationships/image" Target="../media/image2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7"/>
            <a:ext cx="9144000" cy="6462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6495"/>
            <a:ext cx="9144000" cy="1814996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rgbClr val="282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Правовое регулирование</a:t>
            </a:r>
            <a:br>
              <a:rPr lang="ru-RU" sz="4000" b="1" dirty="0">
                <a:solidFill>
                  <a:srgbClr val="2822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82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искусственного</a:t>
            </a:r>
            <a:br>
              <a:rPr lang="ru-RU" sz="4000" b="1" dirty="0">
                <a:solidFill>
                  <a:srgbClr val="28225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822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интеллекта и робототехники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87005"/>
            <a:ext cx="9144000" cy="40583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28225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Бегишев Ильдар Рустамович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35" y="524251"/>
            <a:ext cx="1907530" cy="75673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6066686"/>
            <a:ext cx="9144000" cy="267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282252"/>
                </a:solidFill>
              </a:rPr>
              <a:t>Казань - 2023</a:t>
            </a:r>
            <a:endParaRPr lang="en-US" sz="1600" b="1" dirty="0">
              <a:solidFill>
                <a:srgbClr val="282252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5013932"/>
            <a:ext cx="9144000" cy="831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282252"/>
                </a:solidFill>
              </a:rPr>
              <a:t>Доктор юридических наук, доцент</a:t>
            </a:r>
            <a:endParaRPr lang="en-US" sz="1600" dirty="0">
              <a:solidFill>
                <a:srgbClr val="28225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282252"/>
                </a:solidFill>
              </a:rPr>
              <a:t>Главный научный сотрудник НИИ цифровых технологий и права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rgbClr val="282252"/>
                </a:solidFill>
              </a:rPr>
              <a:t>Казанский инновационный университет имени В.Г. Тимирясова</a:t>
            </a:r>
          </a:p>
        </p:txBody>
      </p:sp>
    </p:spTree>
    <p:extLst>
      <p:ext uri="{BB962C8B-B14F-4D97-AF65-F5344CB8AC3E}">
        <p14:creationId xmlns:p14="http://schemas.microsoft.com/office/powerpoint/2010/main" val="224556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Пример диаграммы №1 на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темном фоне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36862449"/>
              </p:ext>
            </p:extLst>
          </p:nvPr>
        </p:nvGraphicFramePr>
        <p:xfrm>
          <a:off x="905854" y="2204815"/>
          <a:ext cx="6819544" cy="40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230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82252"/>
                </a:solidFill>
              </a:rPr>
              <a:t>Библиотека иконок на белом фоне </a:t>
            </a:r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>
            <a:off x="753335" y="2343211"/>
            <a:ext cx="7014395" cy="4204196"/>
            <a:chOff x="727697" y="2061200"/>
            <a:chExt cx="7014395" cy="420419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779425"/>
              <a:ext cx="536449" cy="53644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613" y="2085222"/>
              <a:ext cx="536449" cy="53644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62" y="2781961"/>
              <a:ext cx="536449" cy="53644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061200"/>
              <a:ext cx="536449" cy="53644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389" y="2823211"/>
              <a:ext cx="536449" cy="53644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4" y="2061200"/>
              <a:ext cx="536449" cy="53644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88" y="2822810"/>
              <a:ext cx="536449" cy="53644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690" y="2798808"/>
              <a:ext cx="536449" cy="5364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4" y="2061200"/>
              <a:ext cx="536449" cy="53644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95" y="3484433"/>
              <a:ext cx="536449" cy="53644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55" y="2107381"/>
              <a:ext cx="536449" cy="53644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3" y="3571339"/>
              <a:ext cx="536449" cy="53644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70" y="3534693"/>
              <a:ext cx="536449" cy="536449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043" y="3484432"/>
              <a:ext cx="536449" cy="5364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67" y="3512806"/>
              <a:ext cx="536449" cy="536449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3" y="4255454"/>
              <a:ext cx="536449" cy="536449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5" y="4239970"/>
              <a:ext cx="536449" cy="536449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507" y="4250394"/>
              <a:ext cx="536449" cy="53644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44" y="4261301"/>
              <a:ext cx="536449" cy="536449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2" y="4254066"/>
              <a:ext cx="536449" cy="53644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2085222"/>
              <a:ext cx="536449" cy="536449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3484431"/>
              <a:ext cx="536449" cy="536449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472" y="2765715"/>
              <a:ext cx="536449" cy="53644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814" y="4253261"/>
              <a:ext cx="536449" cy="5364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494" y="2107383"/>
              <a:ext cx="536449" cy="53644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2107382"/>
              <a:ext cx="536449" cy="536449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89" y="2800952"/>
              <a:ext cx="536449" cy="53644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2806146"/>
              <a:ext cx="536449" cy="536449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3531258"/>
              <a:ext cx="536449" cy="53644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951" y="3533246"/>
              <a:ext cx="536449" cy="53644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084" y="4275272"/>
              <a:ext cx="536449" cy="53644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846" y="4260542"/>
              <a:ext cx="536449" cy="53644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72" y="2823210"/>
              <a:ext cx="536449" cy="53644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828" y="2085221"/>
              <a:ext cx="536449" cy="53644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337" y="3565854"/>
              <a:ext cx="536449" cy="53644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30" y="2085220"/>
              <a:ext cx="536449" cy="53644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964" y="4253261"/>
              <a:ext cx="536449" cy="536449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897" y="3571339"/>
              <a:ext cx="536449" cy="53644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992" y="2823210"/>
              <a:ext cx="536449" cy="536449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643" y="4286942"/>
              <a:ext cx="536449" cy="536449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69" y="5728947"/>
              <a:ext cx="536449" cy="5364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93" y="5728947"/>
              <a:ext cx="536449" cy="53644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54" y="5728436"/>
              <a:ext cx="536449" cy="53644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98" y="5652279"/>
              <a:ext cx="536449" cy="5364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465" y="5683311"/>
              <a:ext cx="536449" cy="536449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099" y="4991075"/>
              <a:ext cx="536449" cy="53644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1" y="5009020"/>
              <a:ext cx="536449" cy="5364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4968842"/>
              <a:ext cx="536449" cy="536449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4980745"/>
              <a:ext cx="536449" cy="536449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716" y="4948155"/>
              <a:ext cx="536449" cy="536449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365" y="4971695"/>
              <a:ext cx="536449" cy="536449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245" y="4971996"/>
              <a:ext cx="536449" cy="536449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29" y="4948155"/>
              <a:ext cx="536449" cy="536449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75" y="4972091"/>
              <a:ext cx="536449" cy="536449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36" y="5683310"/>
              <a:ext cx="536449" cy="536449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664" y="5683310"/>
              <a:ext cx="536449" cy="5364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5683312"/>
              <a:ext cx="536449" cy="536449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404" y="5683312"/>
              <a:ext cx="536449" cy="536449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47" y="5674256"/>
              <a:ext cx="536449" cy="5364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97" y="4987784"/>
              <a:ext cx="536449" cy="536449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752924" y="1687355"/>
            <a:ext cx="737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82252"/>
                </a:solidFill>
              </a:rPr>
              <a:t>Цвет №1</a:t>
            </a:r>
          </a:p>
        </p:txBody>
      </p:sp>
    </p:spTree>
    <p:extLst>
      <p:ext uri="{BB962C8B-B14F-4D97-AF65-F5344CB8AC3E}">
        <p14:creationId xmlns:p14="http://schemas.microsoft.com/office/powerpoint/2010/main" val="92604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82252"/>
                </a:solidFill>
              </a:rPr>
              <a:t>Библиотека иконок на белом фоне</a:t>
            </a:r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>
            <a:off x="753335" y="2343211"/>
            <a:ext cx="7014395" cy="4204196"/>
            <a:chOff x="727697" y="2061200"/>
            <a:chExt cx="7014395" cy="4204196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779425"/>
              <a:ext cx="536449" cy="536449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613" y="2085222"/>
              <a:ext cx="536449" cy="53644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62" y="2781961"/>
              <a:ext cx="536449" cy="536449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061200"/>
              <a:ext cx="536449" cy="536449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389" y="2823211"/>
              <a:ext cx="536449" cy="53644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4" y="2061200"/>
              <a:ext cx="536449" cy="53644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88" y="2822810"/>
              <a:ext cx="536449" cy="536449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690" y="2798808"/>
              <a:ext cx="536449" cy="536449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4" y="2061200"/>
              <a:ext cx="536449" cy="5364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95" y="3484433"/>
              <a:ext cx="536449" cy="536449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55" y="2107381"/>
              <a:ext cx="536449" cy="536449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3" y="3571339"/>
              <a:ext cx="536449" cy="536449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70" y="3534693"/>
              <a:ext cx="536449" cy="536449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043" y="3484432"/>
              <a:ext cx="536449" cy="536449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67" y="3512806"/>
              <a:ext cx="536449" cy="536449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3" y="4255454"/>
              <a:ext cx="536449" cy="536449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5" y="4239970"/>
              <a:ext cx="536449" cy="536449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507" y="4250394"/>
              <a:ext cx="536449" cy="5364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44" y="4261301"/>
              <a:ext cx="536449" cy="536449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2" y="4254066"/>
              <a:ext cx="536449" cy="536449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2085222"/>
              <a:ext cx="536449" cy="536449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3484431"/>
              <a:ext cx="536449" cy="536449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472" y="2765715"/>
              <a:ext cx="536449" cy="536449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814" y="4253261"/>
              <a:ext cx="536449" cy="536449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494" y="2107383"/>
              <a:ext cx="536449" cy="53644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2107382"/>
              <a:ext cx="536449" cy="536449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89" y="2800952"/>
              <a:ext cx="536449" cy="536449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3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2806146"/>
              <a:ext cx="536449" cy="536449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3531258"/>
              <a:ext cx="536449" cy="536449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3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951" y="3533246"/>
              <a:ext cx="536449" cy="536449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3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084" y="4275272"/>
              <a:ext cx="536449" cy="53644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3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846" y="4260542"/>
              <a:ext cx="536449" cy="536449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72" y="2823210"/>
              <a:ext cx="536449" cy="536449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3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828" y="2085221"/>
              <a:ext cx="536449" cy="536449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337" y="3565854"/>
              <a:ext cx="536449" cy="536449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30" y="2085220"/>
              <a:ext cx="536449" cy="53644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964" y="4253261"/>
              <a:ext cx="536449" cy="53644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897" y="3571339"/>
              <a:ext cx="536449" cy="536449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992" y="2823210"/>
              <a:ext cx="536449" cy="536449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4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643" y="4286942"/>
              <a:ext cx="536449" cy="536449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69" y="5728947"/>
              <a:ext cx="536449" cy="536449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93" y="5728947"/>
              <a:ext cx="536449" cy="536449"/>
            </a:xfrm>
            <a:prstGeom prst="rect">
              <a:avLst/>
            </a:prstGeom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4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54" y="5728436"/>
              <a:ext cx="536449" cy="536449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98" y="5652279"/>
              <a:ext cx="536449" cy="536449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465" y="5683311"/>
              <a:ext cx="536449" cy="536449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4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099" y="4991075"/>
              <a:ext cx="536449" cy="536449"/>
            </a:xfrm>
            <a:prstGeom prst="rect">
              <a:avLst/>
            </a:prstGeom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1" y="5009020"/>
              <a:ext cx="536449" cy="536449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5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4968842"/>
              <a:ext cx="536449" cy="536449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5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4980745"/>
              <a:ext cx="536449" cy="536449"/>
            </a:xfrm>
            <a:prstGeom prst="rect">
              <a:avLst/>
            </a:prstGeom>
          </p:spPr>
        </p:pic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5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716" y="4948155"/>
              <a:ext cx="536449" cy="536449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5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365" y="4971695"/>
              <a:ext cx="536449" cy="536449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245" y="4971996"/>
              <a:ext cx="536449" cy="536449"/>
            </a:xfrm>
            <a:prstGeom prst="rect">
              <a:avLst/>
            </a:prstGeom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29" y="4948155"/>
              <a:ext cx="536449" cy="536449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5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75" y="4972091"/>
              <a:ext cx="536449" cy="536449"/>
            </a:xfrm>
            <a:prstGeom prst="rect">
              <a:avLst/>
            </a:prstGeom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5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36" y="5683310"/>
              <a:ext cx="536449" cy="536449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5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664" y="5683310"/>
              <a:ext cx="536449" cy="536449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5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5683312"/>
              <a:ext cx="536449" cy="536449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6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404" y="5683312"/>
              <a:ext cx="536449" cy="536449"/>
            </a:xfrm>
            <a:prstGeom prst="rect">
              <a:avLst/>
            </a:prstGeom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47" y="5674256"/>
              <a:ext cx="536449" cy="536449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6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97" y="4987784"/>
              <a:ext cx="536449" cy="536449"/>
            </a:xfrm>
            <a:prstGeom prst="rect">
              <a:avLst/>
            </a:prstGeom>
          </p:spPr>
        </p:pic>
      </p:grpSp>
      <p:sp>
        <p:nvSpPr>
          <p:cNvPr id="127" name="TextBox 126"/>
          <p:cNvSpPr txBox="1"/>
          <p:nvPr/>
        </p:nvSpPr>
        <p:spPr>
          <a:xfrm>
            <a:off x="752924" y="1687355"/>
            <a:ext cx="737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82252"/>
                </a:solidFill>
              </a:rPr>
              <a:t>Цвет №2</a:t>
            </a:r>
          </a:p>
        </p:txBody>
      </p:sp>
    </p:spTree>
    <p:extLst>
      <p:ext uri="{BB962C8B-B14F-4D97-AF65-F5344CB8AC3E}">
        <p14:creationId xmlns:p14="http://schemas.microsoft.com/office/powerpoint/2010/main" val="2155866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Библиотека иконок на темном фоне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52924" y="2343211"/>
            <a:ext cx="7014395" cy="4204196"/>
            <a:chOff x="727697" y="2061200"/>
            <a:chExt cx="7014395" cy="420419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779425"/>
              <a:ext cx="536449" cy="5364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613" y="2085222"/>
              <a:ext cx="536449" cy="536449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62" y="2781961"/>
              <a:ext cx="536449" cy="53644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061200"/>
              <a:ext cx="536449" cy="536449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389" y="2823211"/>
              <a:ext cx="536449" cy="536449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4" y="2061200"/>
              <a:ext cx="536449" cy="53644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88" y="2822810"/>
              <a:ext cx="536449" cy="53644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690" y="2798808"/>
              <a:ext cx="536449" cy="536449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4" y="2061200"/>
              <a:ext cx="536449" cy="536449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95" y="3484433"/>
              <a:ext cx="536449" cy="5364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55" y="2107381"/>
              <a:ext cx="536449" cy="536449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3" y="3571339"/>
              <a:ext cx="536449" cy="536449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70" y="3534693"/>
              <a:ext cx="536449" cy="536449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043" y="3484432"/>
              <a:ext cx="536449" cy="536449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67" y="3512806"/>
              <a:ext cx="536449" cy="536449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3" y="4255454"/>
              <a:ext cx="536449" cy="536449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5" y="4239970"/>
              <a:ext cx="536449" cy="536449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507" y="4250394"/>
              <a:ext cx="536449" cy="536449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44" y="4261301"/>
              <a:ext cx="536449" cy="5364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2" y="4254066"/>
              <a:ext cx="536449" cy="536449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2085222"/>
              <a:ext cx="536449" cy="536449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3484431"/>
              <a:ext cx="536449" cy="536449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472" y="2765715"/>
              <a:ext cx="536449" cy="536449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814" y="4253261"/>
              <a:ext cx="536449" cy="536449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494" y="2107383"/>
              <a:ext cx="536449" cy="536449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2107382"/>
              <a:ext cx="536449" cy="53644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89" y="2800952"/>
              <a:ext cx="536449" cy="536449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2806146"/>
              <a:ext cx="536449" cy="536449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3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3531258"/>
              <a:ext cx="536449" cy="536449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951" y="3533246"/>
              <a:ext cx="536449" cy="536449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3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084" y="4275272"/>
              <a:ext cx="536449" cy="536449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3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846" y="4260542"/>
              <a:ext cx="536449" cy="53644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3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72" y="2823210"/>
              <a:ext cx="536449" cy="536449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828" y="2085221"/>
              <a:ext cx="536449" cy="536449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3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337" y="3565854"/>
              <a:ext cx="536449" cy="536449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3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30" y="2085220"/>
              <a:ext cx="536449" cy="536449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964" y="4253261"/>
              <a:ext cx="536449" cy="53644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897" y="3571339"/>
              <a:ext cx="536449" cy="53644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992" y="2823210"/>
              <a:ext cx="536449" cy="536449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643" y="4286942"/>
              <a:ext cx="536449" cy="536449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4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69" y="5728947"/>
              <a:ext cx="536449" cy="536449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93" y="5728947"/>
              <a:ext cx="536449" cy="536449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54" y="5728436"/>
              <a:ext cx="536449" cy="536449"/>
            </a:xfrm>
            <a:prstGeom prst="rect">
              <a:avLst/>
            </a:prstGeom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4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98" y="5652279"/>
              <a:ext cx="536449" cy="536449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465" y="5683311"/>
              <a:ext cx="536449" cy="536449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099" y="4991075"/>
              <a:ext cx="536449" cy="536449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4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1" y="5009020"/>
              <a:ext cx="536449" cy="536449"/>
            </a:xfrm>
            <a:prstGeom prst="rect">
              <a:avLst/>
            </a:prstGeom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5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4968842"/>
              <a:ext cx="536449" cy="536449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5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4980745"/>
              <a:ext cx="536449" cy="536449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5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716" y="4948155"/>
              <a:ext cx="536449" cy="536449"/>
            </a:xfrm>
            <a:prstGeom prst="rect">
              <a:avLst/>
            </a:prstGeom>
          </p:spPr>
        </p:pic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5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365" y="4971695"/>
              <a:ext cx="536449" cy="536449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5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245" y="4971996"/>
              <a:ext cx="536449" cy="536449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29" y="4948155"/>
              <a:ext cx="536449" cy="536449"/>
            </a:xfrm>
            <a:prstGeom prst="rect">
              <a:avLst/>
            </a:prstGeom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75" y="4972091"/>
              <a:ext cx="536449" cy="536449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5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36" y="5683310"/>
              <a:ext cx="536449" cy="536449"/>
            </a:xfrm>
            <a:prstGeom prst="rect">
              <a:avLst/>
            </a:prstGeom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5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664" y="5683310"/>
              <a:ext cx="536449" cy="536449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5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5683312"/>
              <a:ext cx="536449" cy="536449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404" y="5683312"/>
              <a:ext cx="536449" cy="536449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6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47" y="5674256"/>
              <a:ext cx="536449" cy="536449"/>
            </a:xfrm>
            <a:prstGeom prst="rect">
              <a:avLst/>
            </a:prstGeom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97" y="4987784"/>
              <a:ext cx="536449" cy="536449"/>
            </a:xfrm>
            <a:prstGeom prst="rect">
              <a:avLst/>
            </a:prstGeom>
          </p:spPr>
        </p:pic>
      </p:grpSp>
      <p:sp>
        <p:nvSpPr>
          <p:cNvPr id="126" name="TextBox 125"/>
          <p:cNvSpPr txBox="1"/>
          <p:nvPr/>
        </p:nvSpPr>
        <p:spPr>
          <a:xfrm>
            <a:off x="752924" y="1687355"/>
            <a:ext cx="737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Цвет №1</a:t>
            </a:r>
          </a:p>
        </p:txBody>
      </p:sp>
    </p:spTree>
    <p:extLst>
      <p:ext uri="{BB962C8B-B14F-4D97-AF65-F5344CB8AC3E}">
        <p14:creationId xmlns:p14="http://schemas.microsoft.com/office/powerpoint/2010/main" val="2203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Библиотека иконок на темном фоне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52924" y="2343211"/>
            <a:ext cx="7014395" cy="4204196"/>
            <a:chOff x="727697" y="2061200"/>
            <a:chExt cx="7014395" cy="420419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779425"/>
              <a:ext cx="536449" cy="5364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1613" y="2085222"/>
              <a:ext cx="536449" cy="536449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62" y="2781961"/>
              <a:ext cx="536449" cy="53644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38" y="2061200"/>
              <a:ext cx="536449" cy="536449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389" y="2823211"/>
              <a:ext cx="536449" cy="536449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4" y="2061200"/>
              <a:ext cx="536449" cy="536449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188" y="2822810"/>
              <a:ext cx="536449" cy="536449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690" y="2798808"/>
              <a:ext cx="536449" cy="536449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4" y="2061200"/>
              <a:ext cx="536449" cy="536449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95" y="3484433"/>
              <a:ext cx="536449" cy="5364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55" y="2107381"/>
              <a:ext cx="536449" cy="536449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163" y="3571339"/>
              <a:ext cx="536449" cy="536449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370" y="3534693"/>
              <a:ext cx="536449" cy="536449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043" y="3484432"/>
              <a:ext cx="536449" cy="536449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667" y="3512806"/>
              <a:ext cx="536449" cy="536449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163" y="4255454"/>
              <a:ext cx="536449" cy="536449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925" y="4239970"/>
              <a:ext cx="536449" cy="536449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507" y="4250394"/>
              <a:ext cx="536449" cy="536449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44" y="4261301"/>
              <a:ext cx="536449" cy="5364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2" y="4254066"/>
              <a:ext cx="536449" cy="536449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2085222"/>
              <a:ext cx="536449" cy="536449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613" y="3484431"/>
              <a:ext cx="536449" cy="536449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472" y="2765715"/>
              <a:ext cx="536449" cy="536449"/>
            </a:xfrm>
            <a:prstGeom prst="rect">
              <a:avLst/>
            </a:prstGeom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814" y="4253261"/>
              <a:ext cx="536449" cy="536449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494" y="2107383"/>
              <a:ext cx="536449" cy="536449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2107382"/>
              <a:ext cx="536449" cy="536449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89" y="2800952"/>
              <a:ext cx="536449" cy="536449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2806146"/>
              <a:ext cx="536449" cy="536449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3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3531258"/>
              <a:ext cx="536449" cy="536449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951" y="3533246"/>
              <a:ext cx="536449" cy="536449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3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7084" y="4275272"/>
              <a:ext cx="536449" cy="536449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3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846" y="4260542"/>
              <a:ext cx="536449" cy="53644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3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72" y="2823210"/>
              <a:ext cx="536449" cy="536449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828" y="2085221"/>
              <a:ext cx="536449" cy="536449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3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337" y="3565854"/>
              <a:ext cx="536449" cy="536449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3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30" y="2085220"/>
              <a:ext cx="536449" cy="536449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964" y="4253261"/>
              <a:ext cx="536449" cy="53644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897" y="3571339"/>
              <a:ext cx="536449" cy="536449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4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992" y="2823210"/>
              <a:ext cx="536449" cy="536449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643" y="4286942"/>
              <a:ext cx="536449" cy="536449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4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69" y="5728947"/>
              <a:ext cx="536449" cy="536449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93" y="5728947"/>
              <a:ext cx="536449" cy="536449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54" y="5728436"/>
              <a:ext cx="536449" cy="536449"/>
            </a:xfrm>
            <a:prstGeom prst="rect">
              <a:avLst/>
            </a:prstGeom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4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98" y="5652279"/>
              <a:ext cx="536449" cy="536449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4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465" y="5683311"/>
              <a:ext cx="536449" cy="536449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099" y="4991075"/>
              <a:ext cx="536449" cy="536449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4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501" y="5009020"/>
              <a:ext cx="536449" cy="536449"/>
            </a:xfrm>
            <a:prstGeom prst="rect">
              <a:avLst/>
            </a:prstGeom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5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805" y="4968842"/>
              <a:ext cx="536449" cy="536449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5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621" y="4980745"/>
              <a:ext cx="536449" cy="536449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5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7716" y="4948155"/>
              <a:ext cx="536449" cy="536449"/>
            </a:xfrm>
            <a:prstGeom prst="rect">
              <a:avLst/>
            </a:prstGeom>
          </p:spPr>
        </p:pic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5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365" y="4971695"/>
              <a:ext cx="536449" cy="536449"/>
            </a:xfrm>
            <a:prstGeom prst="rect">
              <a:avLst/>
            </a:prstGeom>
          </p:spPr>
        </p:pic>
        <p:pic>
          <p:nvPicPr>
            <p:cNvPr id="117" name="Рисунок 116"/>
            <p:cNvPicPr>
              <a:picLocks noChangeAspect="1"/>
            </p:cNvPicPr>
            <p:nvPr/>
          </p:nvPicPr>
          <p:blipFill>
            <a:blip r:embed="rId5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245" y="4971996"/>
              <a:ext cx="536449" cy="536449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5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29" y="4948155"/>
              <a:ext cx="536449" cy="536449"/>
            </a:xfrm>
            <a:prstGeom prst="rect">
              <a:avLst/>
            </a:prstGeom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475" y="4972091"/>
              <a:ext cx="536449" cy="536449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5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236" y="5683310"/>
              <a:ext cx="536449" cy="536449"/>
            </a:xfrm>
            <a:prstGeom prst="rect">
              <a:avLst/>
            </a:prstGeom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5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664" y="5683310"/>
              <a:ext cx="536449" cy="536449"/>
            </a:xfrm>
            <a:prstGeom prst="rect">
              <a:avLst/>
            </a:prstGeom>
          </p:spPr>
        </p:pic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5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661" y="5683312"/>
              <a:ext cx="536449" cy="536449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404" y="5683312"/>
              <a:ext cx="536449" cy="536449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6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847" y="5674256"/>
              <a:ext cx="536449" cy="536449"/>
            </a:xfrm>
            <a:prstGeom prst="rect">
              <a:avLst/>
            </a:prstGeom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97" y="4987784"/>
              <a:ext cx="536449" cy="536449"/>
            </a:xfrm>
            <a:prstGeom prst="rect">
              <a:avLst/>
            </a:prstGeom>
          </p:spPr>
        </p:pic>
      </p:grpSp>
      <p:sp>
        <p:nvSpPr>
          <p:cNvPr id="126" name="TextBox 125"/>
          <p:cNvSpPr txBox="1"/>
          <p:nvPr/>
        </p:nvSpPr>
        <p:spPr>
          <a:xfrm>
            <a:off x="752924" y="1687355"/>
            <a:ext cx="7374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Цвет №2</a:t>
            </a:r>
          </a:p>
        </p:txBody>
      </p:sp>
    </p:spTree>
    <p:extLst>
      <p:ext uri="{BB962C8B-B14F-4D97-AF65-F5344CB8AC3E}">
        <p14:creationId xmlns:p14="http://schemas.microsoft.com/office/powerpoint/2010/main" val="213174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/>
          <a:stretch/>
        </p:blipFill>
        <p:spPr>
          <a:xfrm>
            <a:off x="-18288" y="1"/>
            <a:ext cx="9162288" cy="68607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8288" y="1317230"/>
            <a:ext cx="9162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bg1"/>
                </a:solidFill>
              </a:rPr>
              <a:t>Спасибо 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D28AAA8-1016-47FE-8668-E95F2763432A}"/>
              </a:ext>
            </a:extLst>
          </p:cNvPr>
          <p:cNvSpPr txBox="1">
            <a:spLocks/>
          </p:cNvSpPr>
          <p:nvPr/>
        </p:nvSpPr>
        <p:spPr>
          <a:xfrm>
            <a:off x="0" y="4387005"/>
            <a:ext cx="9144000" cy="405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Бегишев Ильдар Рустамович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F7EBBE-DF27-4137-ACF9-2C99546BECDB}"/>
              </a:ext>
            </a:extLst>
          </p:cNvPr>
          <p:cNvSpPr txBox="1">
            <a:spLocks/>
          </p:cNvSpPr>
          <p:nvPr/>
        </p:nvSpPr>
        <p:spPr>
          <a:xfrm>
            <a:off x="0" y="6066686"/>
            <a:ext cx="9144000" cy="267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begishev@ieml.ru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41A1928-AF83-4E92-9A66-AFBBB0520E15}"/>
              </a:ext>
            </a:extLst>
          </p:cNvPr>
          <p:cNvSpPr txBox="1">
            <a:spLocks/>
          </p:cNvSpPr>
          <p:nvPr/>
        </p:nvSpPr>
        <p:spPr>
          <a:xfrm>
            <a:off x="0" y="5013932"/>
            <a:ext cx="9144000" cy="831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Доктор юридических наук, доцент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Главный научный сотрудник НИИ цифровых технологий и права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Казанский инновационный университет имени В.Г. Тимирясова</a:t>
            </a:r>
          </a:p>
        </p:txBody>
      </p:sp>
    </p:spTree>
    <p:extLst>
      <p:ext uri="{BB962C8B-B14F-4D97-AF65-F5344CB8AC3E}">
        <p14:creationId xmlns:p14="http://schemas.microsoft.com/office/powerpoint/2010/main" val="225198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/>
          <a:stretch/>
        </p:blipFill>
        <p:spPr>
          <a:xfrm>
            <a:off x="-18288" y="1"/>
            <a:ext cx="9162288" cy="6860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929006"/>
            <a:ext cx="7712045" cy="2754089"/>
          </a:xfrm>
        </p:spPr>
        <p:txBody>
          <a:bodyPr anchor="t"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Образец заголовка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разделителя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78" y="5956419"/>
            <a:ext cx="1441844" cy="5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Образец обычного заголовка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1097527"/>
            <a:ext cx="749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Подзаголовок с пояснениями или </a:t>
            </a:r>
            <a:r>
              <a:rPr lang="ru-RU" sz="2000" dirty="0" err="1">
                <a:solidFill>
                  <a:schemeClr val="bg1"/>
                </a:solidFill>
              </a:rPr>
              <a:t>доп</a:t>
            </a:r>
            <a:r>
              <a:rPr lang="ru-RU" sz="2000" dirty="0">
                <a:solidFill>
                  <a:schemeClr val="bg1"/>
                </a:solidFill>
              </a:rPr>
              <a:t> кратким описанием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49" y="2301747"/>
            <a:ext cx="77718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Основной текст: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Пример </a:t>
            </a:r>
            <a:r>
              <a:rPr lang="ru-RU" sz="1400" dirty="0" err="1">
                <a:solidFill>
                  <a:schemeClr val="bg1"/>
                </a:solidFill>
              </a:rPr>
              <a:t>типографики</a:t>
            </a:r>
            <a:r>
              <a:rPr lang="ru-RU" sz="1400" dirty="0">
                <a:solidFill>
                  <a:schemeClr val="bg1"/>
                </a:solidFill>
              </a:rPr>
              <a:t> на темном слайде</a:t>
            </a:r>
            <a:br>
              <a:rPr lang="en-US" sz="1400" dirty="0">
                <a:solidFill>
                  <a:schemeClr val="bg1"/>
                </a:solidFill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Donec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scelerisque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condimentum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viverra</a:t>
            </a:r>
            <a:r>
              <a:rPr lang="en-US" sz="1400" dirty="0">
                <a:solidFill>
                  <a:schemeClr val="bg1"/>
                </a:solidFill>
              </a:rPr>
              <a:t>. In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sapien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risus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Quisque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pretium</a:t>
            </a:r>
            <a:r>
              <a:rPr lang="en-US" sz="1400" dirty="0">
                <a:solidFill>
                  <a:schemeClr val="bg1"/>
                </a:solidFill>
              </a:rPr>
              <a:t> magna. Maecenas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feugiat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neque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Phasellus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mi et </a:t>
            </a:r>
            <a:r>
              <a:rPr lang="en-US" sz="1400" dirty="0" err="1">
                <a:solidFill>
                  <a:schemeClr val="bg1"/>
                </a:solidFill>
              </a:rPr>
              <a:t>lectus</a:t>
            </a:r>
            <a:r>
              <a:rPr lang="en-US" sz="1400" dirty="0">
                <a:solidFill>
                  <a:schemeClr val="bg1"/>
                </a:solidFill>
              </a:rPr>
              <a:t> semper tempus. </a:t>
            </a:r>
            <a:r>
              <a:rPr lang="en-US" sz="1400" dirty="0" err="1">
                <a:solidFill>
                  <a:schemeClr val="bg1"/>
                </a:solidFill>
              </a:rPr>
              <a:t>Phasellus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venenatis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ac </a:t>
            </a:r>
            <a:r>
              <a:rPr lang="en-US" sz="1400" dirty="0" err="1">
                <a:solidFill>
                  <a:schemeClr val="bg1"/>
                </a:solidFill>
              </a:rPr>
              <a:t>hendrerit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interdum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ultrices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metus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orci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condimentum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mattis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Fusce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metus</a:t>
            </a:r>
            <a:r>
              <a:rPr lang="en-US" sz="1400" dirty="0">
                <a:solidFill>
                  <a:schemeClr val="bg1"/>
                </a:solidFill>
              </a:rPr>
              <a:t> nisi, </a:t>
            </a:r>
            <a:r>
              <a:rPr lang="en-US" sz="1400" dirty="0" err="1">
                <a:solidFill>
                  <a:schemeClr val="bg1"/>
                </a:solidFill>
              </a:rPr>
              <a:t>lobortis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rhoncus</a:t>
            </a:r>
            <a:r>
              <a:rPr lang="en-US" sz="1400" dirty="0">
                <a:solidFill>
                  <a:schemeClr val="bg1"/>
                </a:solidFill>
              </a:rPr>
              <a:t> quam gravida, </a:t>
            </a:r>
            <a:r>
              <a:rPr lang="en-US" sz="1400" dirty="0" err="1">
                <a:solidFill>
                  <a:schemeClr val="bg1"/>
                </a:solidFill>
              </a:rPr>
              <a:t>luctus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vestibulum</a:t>
            </a:r>
            <a:r>
              <a:rPr lang="en-US" sz="1400" dirty="0">
                <a:solidFill>
                  <a:schemeClr val="bg1"/>
                </a:solidFill>
              </a:rPr>
              <a:t> lacus.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Маркерный список: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Clr>
                <a:srgbClr val="0BF0E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Маркер 1 </a:t>
            </a:r>
          </a:p>
          <a:p>
            <a:pPr marL="285750" indent="-285750">
              <a:buClr>
                <a:srgbClr val="0BF0E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Маркер 2</a:t>
            </a:r>
          </a:p>
          <a:p>
            <a:pPr marL="285750" indent="-285750">
              <a:buClr>
                <a:srgbClr val="0BF0E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Маркер 3 </a:t>
            </a:r>
          </a:p>
          <a:p>
            <a:pPr marL="285750" indent="-285750">
              <a:buClr>
                <a:srgbClr val="0BF0E1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</a:rPr>
              <a:t>Маркер 4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9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rgbClr val="282252"/>
                </a:solidFill>
              </a:rPr>
              <a:t>Образец обычного заголовка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097527"/>
            <a:ext cx="749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82252"/>
                </a:solidFill>
              </a:rPr>
              <a:t>Подзаголовок с пояснениями или </a:t>
            </a:r>
            <a:r>
              <a:rPr lang="ru-RU" sz="2000" dirty="0" err="1">
                <a:solidFill>
                  <a:srgbClr val="282252"/>
                </a:solidFill>
              </a:rPr>
              <a:t>доп</a:t>
            </a:r>
            <a:r>
              <a:rPr lang="ru-RU" sz="2000" dirty="0">
                <a:solidFill>
                  <a:srgbClr val="282252"/>
                </a:solidFill>
              </a:rPr>
              <a:t> кратким описанием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49" y="2301747"/>
            <a:ext cx="77718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82252"/>
                </a:solidFill>
              </a:rPr>
              <a:t>Основной текст:</a:t>
            </a:r>
            <a:endParaRPr lang="en-US" sz="1600" b="1" dirty="0">
              <a:solidFill>
                <a:srgbClr val="282252"/>
              </a:solidFill>
            </a:endParaRPr>
          </a:p>
          <a:p>
            <a:endParaRPr lang="ru-RU" sz="1400" dirty="0">
              <a:solidFill>
                <a:srgbClr val="282252"/>
              </a:solidFill>
            </a:endParaRPr>
          </a:p>
          <a:p>
            <a:r>
              <a:rPr lang="ru-RU" sz="1400" dirty="0">
                <a:solidFill>
                  <a:srgbClr val="282252"/>
                </a:solidFill>
              </a:rPr>
              <a:t>Пример </a:t>
            </a:r>
            <a:r>
              <a:rPr lang="ru-RU" sz="1400" dirty="0" err="1">
                <a:solidFill>
                  <a:srgbClr val="282252"/>
                </a:solidFill>
              </a:rPr>
              <a:t>типографики</a:t>
            </a:r>
            <a:r>
              <a:rPr lang="ru-RU" sz="1400" dirty="0">
                <a:solidFill>
                  <a:srgbClr val="282252"/>
                </a:solidFill>
              </a:rPr>
              <a:t> на темном слайде</a:t>
            </a:r>
            <a:br>
              <a:rPr lang="en-US" sz="1400" dirty="0">
                <a:solidFill>
                  <a:srgbClr val="282252"/>
                </a:solidFill>
              </a:rPr>
            </a:br>
            <a:br>
              <a:rPr lang="en-US" sz="1400" dirty="0">
                <a:solidFill>
                  <a:srgbClr val="282252"/>
                </a:solidFill>
              </a:rPr>
            </a:br>
            <a:r>
              <a:rPr lang="ru-RU" sz="1400" dirty="0">
                <a:solidFill>
                  <a:srgbClr val="282252"/>
                </a:solidFill>
              </a:rPr>
              <a:t> </a:t>
            </a:r>
            <a:r>
              <a:rPr lang="en-US" sz="1400" dirty="0">
                <a:solidFill>
                  <a:srgbClr val="282252"/>
                </a:solidFill>
              </a:rPr>
              <a:t>Lorem ipsum dolor sit </a:t>
            </a:r>
            <a:r>
              <a:rPr lang="en-US" sz="1400" dirty="0" err="1">
                <a:solidFill>
                  <a:srgbClr val="282252"/>
                </a:solidFill>
              </a:rPr>
              <a:t>amet</a:t>
            </a:r>
            <a:r>
              <a:rPr lang="en-US" sz="1400" dirty="0">
                <a:solidFill>
                  <a:srgbClr val="282252"/>
                </a:solidFill>
              </a:rPr>
              <a:t>, </a:t>
            </a:r>
            <a:r>
              <a:rPr lang="en-US" sz="1400" dirty="0" err="1">
                <a:solidFill>
                  <a:srgbClr val="282252"/>
                </a:solidFill>
              </a:rPr>
              <a:t>consectetur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adipiscing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elit</a:t>
            </a:r>
            <a:r>
              <a:rPr lang="en-US" sz="1400" dirty="0">
                <a:solidFill>
                  <a:srgbClr val="282252"/>
                </a:solidFill>
              </a:rPr>
              <a:t>. </a:t>
            </a:r>
            <a:r>
              <a:rPr lang="en-US" sz="1400" dirty="0" err="1">
                <a:solidFill>
                  <a:srgbClr val="282252"/>
                </a:solidFill>
              </a:rPr>
              <a:t>Donec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scelerisque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condimentum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viverra</a:t>
            </a:r>
            <a:r>
              <a:rPr lang="en-US" sz="1400" dirty="0">
                <a:solidFill>
                  <a:srgbClr val="282252"/>
                </a:solidFill>
              </a:rPr>
              <a:t>. In </a:t>
            </a:r>
            <a:r>
              <a:rPr lang="en-US" sz="1400" dirty="0" err="1">
                <a:solidFill>
                  <a:srgbClr val="282252"/>
                </a:solidFill>
              </a:rPr>
              <a:t>ornare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sapien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risus</a:t>
            </a:r>
            <a:r>
              <a:rPr lang="en-US" sz="1400" dirty="0">
                <a:solidFill>
                  <a:srgbClr val="282252"/>
                </a:solidFill>
              </a:rPr>
              <a:t>. </a:t>
            </a:r>
            <a:r>
              <a:rPr lang="en-US" sz="1400" dirty="0" err="1">
                <a:solidFill>
                  <a:srgbClr val="282252"/>
                </a:solidFill>
              </a:rPr>
              <a:t>Quisque</a:t>
            </a:r>
            <a:r>
              <a:rPr lang="en-US" sz="1400" dirty="0">
                <a:solidFill>
                  <a:srgbClr val="282252"/>
                </a:solidFill>
              </a:rPr>
              <a:t> in </a:t>
            </a:r>
            <a:r>
              <a:rPr lang="en-US" sz="1400" dirty="0" err="1">
                <a:solidFill>
                  <a:srgbClr val="282252"/>
                </a:solidFill>
              </a:rPr>
              <a:t>pretium</a:t>
            </a:r>
            <a:r>
              <a:rPr lang="en-US" sz="1400" dirty="0">
                <a:solidFill>
                  <a:srgbClr val="282252"/>
                </a:solidFill>
              </a:rPr>
              <a:t> magna. Maecenas </a:t>
            </a:r>
            <a:r>
              <a:rPr lang="en-US" sz="1400" dirty="0" err="1">
                <a:solidFill>
                  <a:srgbClr val="282252"/>
                </a:solidFill>
              </a:rPr>
              <a:t>sed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feugiat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neque</a:t>
            </a:r>
            <a:r>
              <a:rPr lang="en-US" sz="1400" dirty="0">
                <a:solidFill>
                  <a:srgbClr val="282252"/>
                </a:solidFill>
              </a:rPr>
              <a:t>. </a:t>
            </a:r>
            <a:r>
              <a:rPr lang="en-US" sz="1400" dirty="0" err="1">
                <a:solidFill>
                  <a:srgbClr val="282252"/>
                </a:solidFill>
              </a:rPr>
              <a:t>Phasellus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quis</a:t>
            </a:r>
            <a:r>
              <a:rPr lang="en-US" sz="1400" dirty="0">
                <a:solidFill>
                  <a:srgbClr val="282252"/>
                </a:solidFill>
              </a:rPr>
              <a:t> mi et </a:t>
            </a:r>
            <a:r>
              <a:rPr lang="en-US" sz="1400" dirty="0" err="1">
                <a:solidFill>
                  <a:srgbClr val="282252"/>
                </a:solidFill>
              </a:rPr>
              <a:t>lectus</a:t>
            </a:r>
            <a:r>
              <a:rPr lang="en-US" sz="1400" dirty="0">
                <a:solidFill>
                  <a:srgbClr val="282252"/>
                </a:solidFill>
              </a:rPr>
              <a:t> semper tempus. </a:t>
            </a:r>
            <a:r>
              <a:rPr lang="en-US" sz="1400" dirty="0" err="1">
                <a:solidFill>
                  <a:srgbClr val="282252"/>
                </a:solidFill>
              </a:rPr>
              <a:t>Phasellus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venenatis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velit</a:t>
            </a:r>
            <a:r>
              <a:rPr lang="en-US" sz="1400" dirty="0">
                <a:solidFill>
                  <a:srgbClr val="282252"/>
                </a:solidFill>
              </a:rPr>
              <a:t> ac </a:t>
            </a:r>
            <a:r>
              <a:rPr lang="en-US" sz="1400" dirty="0" err="1">
                <a:solidFill>
                  <a:srgbClr val="282252"/>
                </a:solidFill>
              </a:rPr>
              <a:t>hendrerit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interdum</a:t>
            </a:r>
            <a:r>
              <a:rPr lang="en-US" sz="1400" dirty="0">
                <a:solidFill>
                  <a:srgbClr val="282252"/>
                </a:solidFill>
              </a:rPr>
              <a:t>. </a:t>
            </a:r>
            <a:r>
              <a:rPr lang="en-US" sz="1400" dirty="0" err="1">
                <a:solidFill>
                  <a:srgbClr val="282252"/>
                </a:solidFill>
              </a:rPr>
              <a:t>Curabitur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ultrices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metus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eu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orci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condimentum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mattis</a:t>
            </a:r>
            <a:r>
              <a:rPr lang="en-US" sz="1400" dirty="0">
                <a:solidFill>
                  <a:srgbClr val="282252"/>
                </a:solidFill>
              </a:rPr>
              <a:t>. </a:t>
            </a:r>
            <a:r>
              <a:rPr lang="en-US" sz="1400" dirty="0" err="1">
                <a:solidFill>
                  <a:srgbClr val="282252"/>
                </a:solidFill>
              </a:rPr>
              <a:t>Fusce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metus</a:t>
            </a:r>
            <a:r>
              <a:rPr lang="en-US" sz="1400" dirty="0">
                <a:solidFill>
                  <a:srgbClr val="282252"/>
                </a:solidFill>
              </a:rPr>
              <a:t> nisi, </a:t>
            </a:r>
            <a:r>
              <a:rPr lang="en-US" sz="1400" dirty="0" err="1">
                <a:solidFill>
                  <a:srgbClr val="282252"/>
                </a:solidFill>
              </a:rPr>
              <a:t>lobortis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rhoncus</a:t>
            </a:r>
            <a:r>
              <a:rPr lang="en-US" sz="1400" dirty="0">
                <a:solidFill>
                  <a:srgbClr val="282252"/>
                </a:solidFill>
              </a:rPr>
              <a:t> quam gravida, </a:t>
            </a:r>
            <a:r>
              <a:rPr lang="en-US" sz="1400" dirty="0" err="1">
                <a:solidFill>
                  <a:srgbClr val="282252"/>
                </a:solidFill>
              </a:rPr>
              <a:t>luctus</a:t>
            </a:r>
            <a:r>
              <a:rPr lang="en-US" sz="1400" dirty="0">
                <a:solidFill>
                  <a:srgbClr val="282252"/>
                </a:solidFill>
              </a:rPr>
              <a:t> </a:t>
            </a:r>
            <a:r>
              <a:rPr lang="en-US" sz="1400" dirty="0" err="1">
                <a:solidFill>
                  <a:srgbClr val="282252"/>
                </a:solidFill>
              </a:rPr>
              <a:t>vestibulum</a:t>
            </a:r>
            <a:r>
              <a:rPr lang="en-US" sz="1400" dirty="0">
                <a:solidFill>
                  <a:srgbClr val="282252"/>
                </a:solidFill>
              </a:rPr>
              <a:t> lacus.</a:t>
            </a:r>
            <a:endParaRPr lang="ru-RU" sz="1400" dirty="0">
              <a:solidFill>
                <a:srgbClr val="282252"/>
              </a:solidFill>
            </a:endParaRPr>
          </a:p>
          <a:p>
            <a:endParaRPr lang="ru-RU" sz="1400" dirty="0">
              <a:solidFill>
                <a:srgbClr val="282252"/>
              </a:solidFill>
            </a:endParaRPr>
          </a:p>
          <a:p>
            <a:r>
              <a:rPr lang="ru-RU" sz="1600" b="1" dirty="0">
                <a:solidFill>
                  <a:srgbClr val="282252"/>
                </a:solidFill>
              </a:rPr>
              <a:t>Маркерный список:</a:t>
            </a:r>
          </a:p>
          <a:p>
            <a:endParaRPr lang="ru-RU" sz="1400" dirty="0">
              <a:solidFill>
                <a:srgbClr val="282252"/>
              </a:solidFill>
            </a:endParaRPr>
          </a:p>
          <a:p>
            <a:pPr marL="285750" indent="-285750">
              <a:buClr>
                <a:srgbClr val="9744F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82252"/>
                </a:solidFill>
              </a:rPr>
              <a:t>Маркер 1 </a:t>
            </a:r>
          </a:p>
          <a:p>
            <a:pPr marL="285750" indent="-285750">
              <a:buClr>
                <a:srgbClr val="9744F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82252"/>
                </a:solidFill>
              </a:rPr>
              <a:t>Маркер 2</a:t>
            </a:r>
          </a:p>
          <a:p>
            <a:pPr marL="285750" indent="-285750">
              <a:buClr>
                <a:srgbClr val="9744F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82252"/>
                </a:solidFill>
              </a:rPr>
              <a:t>Маркер 3 </a:t>
            </a:r>
          </a:p>
          <a:p>
            <a:pPr marL="285750" indent="-285750">
              <a:buClr>
                <a:srgbClr val="9744F6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82252"/>
                </a:solidFill>
              </a:rPr>
              <a:t>Маркер 4</a:t>
            </a:r>
            <a:endParaRPr lang="en-US" sz="1400" dirty="0">
              <a:solidFill>
                <a:srgbClr val="282252"/>
              </a:solidFill>
            </a:endParaRPr>
          </a:p>
          <a:p>
            <a:endParaRPr lang="en-US" sz="1400" dirty="0">
              <a:solidFill>
                <a:srgbClr val="282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1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76250"/>
              </p:ext>
            </p:extLst>
          </p:nvPr>
        </p:nvGraphicFramePr>
        <p:xfrm>
          <a:off x="911550" y="2521009"/>
          <a:ext cx="7320900" cy="343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50">
                  <a:extLst>
                    <a:ext uri="{9D8B030D-6E8A-4147-A177-3AD203B41FA5}">
                      <a16:colId xmlns:a16="http://schemas.microsoft.com/office/drawing/2014/main" val="372618438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1733842138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4271964404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2514575330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15819865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513561607"/>
                    </a:ext>
                  </a:extLst>
                </a:gridCol>
              </a:tblGrid>
              <a:tr h="57256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97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786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Фактор-2</a:t>
                      </a:r>
                    </a:p>
                  </a:txBody>
                  <a:tcPr anchor="ctr"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97119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Фактор-3</a:t>
                      </a:r>
                    </a:p>
                  </a:txBody>
                  <a:tcPr anchor="ctr"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23668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Фактор-4</a:t>
                      </a:r>
                    </a:p>
                  </a:txBody>
                  <a:tcPr anchor="ctr"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4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Итого: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33049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Пример таблицы №1 на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темном фоне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1628826"/>
            <a:ext cx="749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Название таблицы и краткое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407648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Пример таблицы №</a:t>
            </a:r>
            <a:r>
              <a:rPr lang="en-US" sz="4000" b="1" dirty="0">
                <a:solidFill>
                  <a:schemeClr val="bg1"/>
                </a:solidFill>
              </a:rPr>
              <a:t>2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темном фоне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1628826"/>
            <a:ext cx="749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Название таблицы и краткое описание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69228"/>
              </p:ext>
            </p:extLst>
          </p:nvPr>
        </p:nvGraphicFramePr>
        <p:xfrm>
          <a:off x="771970" y="2615012"/>
          <a:ext cx="7320900" cy="34354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20150">
                  <a:extLst>
                    <a:ext uri="{9D8B030D-6E8A-4147-A177-3AD203B41FA5}">
                      <a16:colId xmlns:a16="http://schemas.microsoft.com/office/drawing/2014/main" val="372618438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1733842138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4271964404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2514575330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15819865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513561607"/>
                    </a:ext>
                  </a:extLst>
                </a:gridCol>
              </a:tblGrid>
              <a:tr h="57256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9497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Фактор-1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775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775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775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775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775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32786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Фактор-2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497119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Фактор-3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3223668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Фактор-4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34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Итого: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3000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4000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5000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BF0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773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2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rgbClr val="282252"/>
                </a:solidFill>
              </a:rPr>
              <a:t>Пример таблицы №1 на </a:t>
            </a:r>
            <a:br>
              <a:rPr lang="ru-RU" sz="4000" b="1" dirty="0">
                <a:solidFill>
                  <a:srgbClr val="282252"/>
                </a:solidFill>
              </a:rPr>
            </a:br>
            <a:r>
              <a:rPr lang="ru-RU" sz="4000" b="1" dirty="0">
                <a:solidFill>
                  <a:srgbClr val="282252"/>
                </a:solidFill>
              </a:rPr>
              <a:t>белом фоне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" y="1628826"/>
            <a:ext cx="749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82252"/>
                </a:solidFill>
              </a:rPr>
              <a:t>Название таблицы и краткое описание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75346"/>
              </p:ext>
            </p:extLst>
          </p:nvPr>
        </p:nvGraphicFramePr>
        <p:xfrm>
          <a:off x="911550" y="2521009"/>
          <a:ext cx="7320900" cy="343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150">
                  <a:extLst>
                    <a:ext uri="{9D8B030D-6E8A-4147-A177-3AD203B41FA5}">
                      <a16:colId xmlns:a16="http://schemas.microsoft.com/office/drawing/2014/main" val="372618438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1733842138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4271964404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2514575330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15819865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513561607"/>
                    </a:ext>
                  </a:extLst>
                </a:gridCol>
              </a:tblGrid>
              <a:tr h="57256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solidFill>
                      <a:srgbClr val="2822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497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775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2786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Фактор-2</a:t>
                      </a:r>
                    </a:p>
                  </a:txBody>
                  <a:tcPr anchor="ctr"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230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497119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Фактор-3</a:t>
                      </a:r>
                    </a:p>
                  </a:txBody>
                  <a:tcPr anchor="ctr"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23668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Фактор-4</a:t>
                      </a:r>
                    </a:p>
                  </a:txBody>
                  <a:tcPr anchor="ctr">
                    <a:solidFill>
                      <a:srgbClr val="9744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282252"/>
                          </a:solidFill>
                        </a:rPr>
                        <a:t>435</a:t>
                      </a:r>
                    </a:p>
                  </a:txBody>
                  <a:tcPr anchor="ctr"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34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Итого: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5000</a:t>
                      </a:r>
                    </a:p>
                  </a:txBody>
                  <a:tcPr anchor="ctr">
                    <a:solidFill>
                      <a:srgbClr val="0BF0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3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25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ru-RU" sz="4000" b="1" dirty="0">
                <a:solidFill>
                  <a:srgbClr val="282252"/>
                </a:solidFill>
              </a:rPr>
              <a:t>Пример таблицы №</a:t>
            </a:r>
            <a:r>
              <a:rPr lang="en-US" sz="4000" b="1" dirty="0">
                <a:solidFill>
                  <a:srgbClr val="282252"/>
                </a:solidFill>
              </a:rPr>
              <a:t>2</a:t>
            </a:r>
            <a:r>
              <a:rPr lang="ru-RU" sz="4000" b="1" dirty="0">
                <a:solidFill>
                  <a:srgbClr val="282252"/>
                </a:solidFill>
              </a:rPr>
              <a:t> на </a:t>
            </a:r>
            <a:br>
              <a:rPr lang="ru-RU" sz="4000" b="1" dirty="0">
                <a:solidFill>
                  <a:srgbClr val="282252"/>
                </a:solidFill>
              </a:rPr>
            </a:br>
            <a:r>
              <a:rPr lang="ru-RU" sz="4000" b="1" dirty="0">
                <a:solidFill>
                  <a:srgbClr val="282252"/>
                </a:solidFill>
              </a:rPr>
              <a:t>белом фоне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77443"/>
              </p:ext>
            </p:extLst>
          </p:nvPr>
        </p:nvGraphicFramePr>
        <p:xfrm>
          <a:off x="771970" y="2615012"/>
          <a:ext cx="7320900" cy="343540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20150">
                  <a:extLst>
                    <a:ext uri="{9D8B030D-6E8A-4147-A177-3AD203B41FA5}">
                      <a16:colId xmlns:a16="http://schemas.microsoft.com/office/drawing/2014/main" val="372618438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1733842138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4271964404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2514575330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158198651"/>
                    </a:ext>
                  </a:extLst>
                </a:gridCol>
                <a:gridCol w="1220150">
                  <a:extLst>
                    <a:ext uri="{9D8B030D-6E8A-4147-A177-3AD203B41FA5}">
                      <a16:colId xmlns:a16="http://schemas.microsoft.com/office/drawing/2014/main" val="3513561607"/>
                    </a:ext>
                  </a:extLst>
                </a:gridCol>
              </a:tblGrid>
              <a:tr h="5725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Колонна-1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9497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Фактор-1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775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775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775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775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775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32786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Фактор-2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497119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Фактор-3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112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112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112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112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112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3223668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Фактор-4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435</a:t>
                      </a:r>
                      <a:endParaRPr lang="ru-RU" sz="1400" dirty="0">
                        <a:solidFill>
                          <a:srgbClr val="28225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34550"/>
                  </a:ext>
                </a:extLst>
              </a:tr>
              <a:tr h="5725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Итого: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74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773304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8650" y="1628826"/>
            <a:ext cx="749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82252"/>
                </a:solidFill>
              </a:rPr>
              <a:t>Название таблицы и краткое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49496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82252"/>
                </a:solidFill>
              </a:rPr>
              <a:t>Пример диаграммы №1 на </a:t>
            </a:r>
            <a:br>
              <a:rPr lang="ru-RU" b="1" dirty="0">
                <a:solidFill>
                  <a:srgbClr val="282252"/>
                </a:solidFill>
              </a:rPr>
            </a:br>
            <a:r>
              <a:rPr lang="ru-RU" b="1" dirty="0">
                <a:solidFill>
                  <a:srgbClr val="282252"/>
                </a:solidFill>
              </a:rPr>
              <a:t>белом фоне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83687300"/>
              </p:ext>
            </p:extLst>
          </p:nvPr>
        </p:nvGraphicFramePr>
        <p:xfrm>
          <a:off x="905854" y="2204815"/>
          <a:ext cx="6819544" cy="40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2088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B0F0"/>
      </a:hlink>
      <a:folHlink>
        <a:srgbClr val="954F72"/>
      </a:folHlink>
    </a:clrScheme>
    <a:fontScheme name="Друга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535</Words>
  <Application>Microsoft Office PowerPoint</Application>
  <PresentationFormat>Экран (4:3)</PresentationFormat>
  <Paragraphs>212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Правовое регулирование технологий искусственного интеллекта и робототехники</vt:lpstr>
      <vt:lpstr>Образец заголовка разделителя</vt:lpstr>
      <vt:lpstr>Образец обычного заголовка</vt:lpstr>
      <vt:lpstr>Образец обычного заголовка</vt:lpstr>
      <vt:lpstr>Пример таблицы №1 на  темном фоне</vt:lpstr>
      <vt:lpstr>Пример таблицы №2 на  темном фоне</vt:lpstr>
      <vt:lpstr>Пример таблицы №1 на  белом фоне</vt:lpstr>
      <vt:lpstr>Пример таблицы №2 на  белом фоне</vt:lpstr>
      <vt:lpstr>Пример диаграммы №1 на  белом фоне</vt:lpstr>
      <vt:lpstr>Пример диаграммы №1 на  темном фоне</vt:lpstr>
      <vt:lpstr>Библиотека иконок на белом фоне </vt:lpstr>
      <vt:lpstr>Библиотека иконок на белом фоне</vt:lpstr>
      <vt:lpstr>Библиотека иконок на темном фоне</vt:lpstr>
      <vt:lpstr>Библиотека иконок на темном фоне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Vector</dc:creator>
  <cp:lastModifiedBy>Пользователь Windows</cp:lastModifiedBy>
  <cp:revision>30</cp:revision>
  <dcterms:created xsi:type="dcterms:W3CDTF">2022-06-03T05:45:29Z</dcterms:created>
  <dcterms:modified xsi:type="dcterms:W3CDTF">2023-07-26T12:42:11Z</dcterms:modified>
</cp:coreProperties>
</file>